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9" r:id="rId1"/>
  </p:sldMasterIdLst>
  <p:notesMasterIdLst>
    <p:notesMasterId r:id="rId12"/>
  </p:notesMasterIdLst>
  <p:handoutMasterIdLst>
    <p:handoutMasterId r:id="rId13"/>
  </p:handoutMasterIdLst>
  <p:sldIdLst>
    <p:sldId id="294" r:id="rId2"/>
    <p:sldId id="295" r:id="rId3"/>
    <p:sldId id="296" r:id="rId4"/>
    <p:sldId id="303" r:id="rId5"/>
    <p:sldId id="297" r:id="rId6"/>
    <p:sldId id="298" r:id="rId7"/>
    <p:sldId id="299" r:id="rId8"/>
    <p:sldId id="302" r:id="rId9"/>
    <p:sldId id="301" r:id="rId10"/>
    <p:sldId id="300" r:id="rId11"/>
  </p:sldIdLst>
  <p:sldSz cx="9144000" cy="5143500" type="screen16x9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11444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22888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234332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645776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057220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468664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2880108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291552" algn="l" defTabSz="822888" rtl="0" eaLnBrk="1" latinLnBrk="0" hangingPunct="1">
      <a:defRPr sz="2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2890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pos="528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265" userDrawn="1">
          <p15:clr>
            <a:srgbClr val="A4A3A4"/>
          </p15:clr>
        </p15:guide>
        <p15:guide id="7" pos="5495" userDrawn="1">
          <p15:clr>
            <a:srgbClr val="A4A3A4"/>
          </p15:clr>
        </p15:guide>
        <p15:guide id="8" orient="horz" pos="2885">
          <p15:clr>
            <a:srgbClr val="A4A3A4"/>
          </p15:clr>
        </p15:guide>
        <p15:guide id="9" orient="horz" pos="532">
          <p15:clr>
            <a:srgbClr val="A4A3A4"/>
          </p15:clr>
        </p15:guide>
        <p15:guide id="10" pos="369">
          <p15:clr>
            <a:srgbClr val="A4A3A4"/>
          </p15:clr>
        </p15:guide>
        <p15:guide id="11" pos="5411">
          <p15:clr>
            <a:srgbClr val="A4A3A4"/>
          </p15:clr>
        </p15:guide>
        <p15:guide id="12" orient="horz" pos="400">
          <p15:clr>
            <a:srgbClr val="A4A3A4"/>
          </p15:clr>
        </p15:guide>
        <p15:guide id="13" pos="1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gray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2F5"/>
    <a:srgbClr val="F64060"/>
    <a:srgbClr val="6FAEF5"/>
    <a:srgbClr val="3D5A6D"/>
    <a:srgbClr val="1B3849"/>
    <a:srgbClr val="051925"/>
    <a:srgbClr val="1A3646"/>
    <a:srgbClr val="314D5D"/>
    <a:srgbClr val="4B6576"/>
    <a:srgbClr val="32D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 autoAdjust="0"/>
    <p:restoredTop sz="76460" autoAdjust="0"/>
  </p:normalViewPr>
  <p:slideViewPr>
    <p:cSldViewPr showGuides="1">
      <p:cViewPr varScale="1">
        <p:scale>
          <a:sx n="94" d="100"/>
          <a:sy n="94" d="100"/>
        </p:scale>
        <p:origin x="1528" y="176"/>
      </p:cViewPr>
      <p:guideLst>
        <p:guide orient="horz" pos="492"/>
        <p:guide orient="horz" pos="2890"/>
        <p:guide orient="horz" pos="1620"/>
        <p:guide pos="528"/>
        <p:guide pos="2880"/>
        <p:guide pos="265"/>
        <p:guide pos="5495"/>
        <p:guide orient="horz" pos="2885"/>
        <p:guide orient="horz" pos="532"/>
        <p:guide pos="369"/>
        <p:guide pos="5411"/>
        <p:guide orient="horz" pos="400"/>
        <p:guide pos="1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20" d="100"/>
        <a:sy n="22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20" d="100"/>
          <a:sy n="120" d="100"/>
        </p:scale>
        <p:origin x="2480" y="-1144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l">
              <a:defRPr sz="1200"/>
            </a:lvl1pPr>
          </a:lstStyle>
          <a:p>
            <a:endParaRPr lang="en-US" dirty="0">
              <a:latin typeface="HelveticaNeueLT St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1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r">
              <a:defRPr sz="1200"/>
            </a:lvl1pPr>
          </a:lstStyle>
          <a:p>
            <a:fld id="{60E49C86-4958-CA4F-80C8-327248953999}" type="datetime1">
              <a:rPr lang="en-US" smtClean="0">
                <a:latin typeface="HelveticaNeueLT Std"/>
              </a:rPr>
              <a:t>6/14/18</a:t>
            </a:fld>
            <a:endParaRPr lang="en-US" dirty="0">
              <a:latin typeface="HelveticaNeueLT St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l">
              <a:defRPr sz="1200"/>
            </a:lvl1pPr>
          </a:lstStyle>
          <a:p>
            <a:endParaRPr lang="en-US" dirty="0">
              <a:latin typeface="HelveticaNeueLT St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1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r">
              <a:defRPr sz="1200"/>
            </a:lvl1pPr>
          </a:lstStyle>
          <a:p>
            <a:fld id="{22D653D7-B631-4F77-BD9D-823EEBAB3FFE}" type="slidenum">
              <a:rPr lang="en-US" smtClean="0">
                <a:latin typeface="HelveticaNeueLT Std"/>
              </a:rPr>
              <a:pPr/>
              <a:t>‹#›</a:t>
            </a:fld>
            <a:endParaRPr lang="en-US" dirty="0">
              <a:latin typeface="HelveticaNeueLT Std"/>
            </a:endParaRPr>
          </a:p>
        </p:txBody>
      </p:sp>
    </p:spTree>
    <p:extLst>
      <p:ext uri="{BB962C8B-B14F-4D97-AF65-F5344CB8AC3E}">
        <p14:creationId xmlns:p14="http://schemas.microsoft.com/office/powerpoint/2010/main" val="17479077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l">
              <a:defRPr sz="1200">
                <a:latin typeface="HelveticaNeueLT Std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1" y="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/>
          <a:lstStyle>
            <a:lvl1pPr algn="r">
              <a:defRPr sz="1200">
                <a:latin typeface="HelveticaNeueLT Std"/>
              </a:defRPr>
            </a:lvl1pPr>
          </a:lstStyle>
          <a:p>
            <a:fld id="{8D72A364-39ED-BA40-868F-B1941EB5E65F}" type="datetime1">
              <a:rPr lang="en-US" smtClean="0"/>
              <a:t>6/14/18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36" tIns="46618" rIns="93236" bIns="4661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36" tIns="46618" rIns="93236" bIns="46618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l">
              <a:defRPr sz="1200">
                <a:latin typeface="HelveticaNeueLT Std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1" y="8842031"/>
            <a:ext cx="3043343" cy="465455"/>
          </a:xfrm>
          <a:prstGeom prst="rect">
            <a:avLst/>
          </a:prstGeom>
        </p:spPr>
        <p:txBody>
          <a:bodyPr vert="horz" lIns="93236" tIns="46618" rIns="93236" bIns="46618" rtlCol="0" anchor="b"/>
          <a:lstStyle>
            <a:lvl1pPr algn="r">
              <a:defRPr sz="1200">
                <a:latin typeface="HelveticaNeueLT Std"/>
              </a:defRPr>
            </a:lvl1pPr>
          </a:lstStyle>
          <a:p>
            <a:fld id="{570C5301-69DD-8441-A521-30BA47DBA9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470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1pPr>
    <a:lvl2pPr marL="411444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2pPr>
    <a:lvl3pPr marL="822888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3pPr>
    <a:lvl4pPr marL="1234332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4pPr>
    <a:lvl5pPr marL="1645776" algn="l" defTabSz="411444" rtl="0" eaLnBrk="1" latinLnBrk="0" hangingPunct="1">
      <a:defRPr sz="1100" kern="1200">
        <a:solidFill>
          <a:schemeClr val="tx1"/>
        </a:solidFill>
        <a:latin typeface="HelveticaNeueLT Std"/>
        <a:ea typeface="+mn-ea"/>
        <a:cs typeface="+mn-cs"/>
      </a:defRPr>
    </a:lvl5pPr>
    <a:lvl6pPr marL="2057220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8664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80108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91552" algn="l" defTabSz="41144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C5301-69DD-8441-A521-30BA47DBA92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0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5" name="Group 4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446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9" name="Group 18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1075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7" name="Group 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9924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0" name="Group 19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4141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7" name="Group 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157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0" name="Group 19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154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p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7" name="Group 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13255" r="10888" b="5332"/>
          <a:stretch/>
        </p:blipFill>
        <p:spPr>
          <a:xfrm>
            <a:off x="971550" y="346614"/>
            <a:ext cx="7134162" cy="449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ptop Backgroun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13255" r="10888" b="5332"/>
          <a:stretch/>
        </p:blipFill>
        <p:spPr>
          <a:xfrm>
            <a:off x="971550" y="346614"/>
            <a:ext cx="7134162" cy="4496558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1" name="Group 20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6427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42975"/>
            <a:ext cx="7772400" cy="1630892"/>
          </a:xfrm>
        </p:spPr>
        <p:txBody>
          <a:bodyPr anchor="t">
            <a:normAutofit/>
          </a:bodyPr>
          <a:lstStyle>
            <a:lvl1pPr algn="l">
              <a:defRPr sz="4800" b="0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4" name="Group 3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5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643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42975"/>
            <a:ext cx="7772400" cy="1630892"/>
          </a:xfrm>
        </p:spPr>
        <p:txBody>
          <a:bodyPr anchor="t">
            <a:normAutofit/>
          </a:bodyPr>
          <a:lstStyle>
            <a:lvl1pPr algn="l">
              <a:defRPr sz="4800" b="0" cap="all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7" name="Group 16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19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922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2" y="1967936"/>
            <a:ext cx="4077096" cy="12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8" name="Group 17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0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3764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52" y="1967936"/>
            <a:ext cx="4077096" cy="120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7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si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ung 19"/>
          <p:cNvGrpSpPr/>
          <p:nvPr userDrawn="1"/>
        </p:nvGrpSpPr>
        <p:grpSpPr>
          <a:xfrm>
            <a:off x="1140943" y="1199891"/>
            <a:ext cx="5535934" cy="719804"/>
            <a:chOff x="1093645" y="1199891"/>
            <a:chExt cx="5535934" cy="719804"/>
          </a:xfrm>
        </p:grpSpPr>
        <p:sp>
          <p:nvSpPr>
            <p:cNvPr id="4" name="Textfeld 3"/>
            <p:cNvSpPr txBox="1"/>
            <p:nvPr userDrawn="1"/>
          </p:nvSpPr>
          <p:spPr>
            <a:xfrm>
              <a:off x="1109402" y="1199891"/>
              <a:ext cx="3507621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EMARSYS DELIVERS ON THE </a:t>
              </a:r>
            </a:p>
          </p:txBody>
        </p:sp>
        <p:sp>
          <p:nvSpPr>
            <p:cNvPr id="6" name="Textfeld 5"/>
            <p:cNvSpPr txBox="1"/>
            <p:nvPr userDrawn="1"/>
          </p:nvSpPr>
          <p:spPr>
            <a:xfrm>
              <a:off x="1093645" y="1460510"/>
              <a:ext cx="5535934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PROMISE</a:t>
              </a:r>
              <a:r>
                <a:rPr lang="en-US" sz="3700" b="1" i="0" baseline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 OF MARKETING</a:t>
              </a:r>
              <a:endParaRPr lang="en-US" sz="3700" b="1" i="0" dirty="0">
                <a:solidFill>
                  <a:schemeClr val="accent1"/>
                </a:solidFill>
                <a:latin typeface="Canaro Book" charset="0"/>
                <a:ea typeface="Canaro Book" charset="0"/>
                <a:cs typeface="Canaro Book" charset="0"/>
              </a:endParaRPr>
            </a:p>
          </p:txBody>
        </p:sp>
      </p:grpSp>
      <p:grpSp>
        <p:nvGrpSpPr>
          <p:cNvPr id="21" name="Gruppierung 20"/>
          <p:cNvGrpSpPr/>
          <p:nvPr userDrawn="1"/>
        </p:nvGrpSpPr>
        <p:grpSpPr>
          <a:xfrm>
            <a:off x="1918284" y="2010204"/>
            <a:ext cx="6099453" cy="831541"/>
            <a:chOff x="1870986" y="2010204"/>
            <a:chExt cx="6099453" cy="831541"/>
          </a:xfrm>
        </p:grpSpPr>
        <p:sp>
          <p:nvSpPr>
            <p:cNvPr id="7" name="Textfeld 6"/>
            <p:cNvSpPr txBox="1"/>
            <p:nvPr userDrawn="1"/>
          </p:nvSpPr>
          <p:spPr>
            <a:xfrm>
              <a:off x="5134191" y="2010204"/>
              <a:ext cx="283624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INNOVATIVE</a:t>
              </a:r>
            </a:p>
          </p:txBody>
        </p:sp>
        <p:sp>
          <p:nvSpPr>
            <p:cNvPr id="8" name="Textfeld 7"/>
            <p:cNvSpPr txBox="1"/>
            <p:nvPr userDrawn="1"/>
          </p:nvSpPr>
          <p:spPr>
            <a:xfrm>
              <a:off x="2489445" y="2455812"/>
              <a:ext cx="3004323" cy="3859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2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EASY TO USE</a:t>
              </a:r>
            </a:p>
          </p:txBody>
        </p:sp>
        <p:sp>
          <p:nvSpPr>
            <p:cNvPr id="9" name="Textfeld 8"/>
            <p:cNvSpPr txBox="1"/>
            <p:nvPr userDrawn="1"/>
          </p:nvSpPr>
          <p:spPr>
            <a:xfrm>
              <a:off x="1870986" y="2117689"/>
              <a:ext cx="319340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BY</a:t>
              </a:r>
              <a:r>
                <a:rPr lang="en-US" sz="2100" b="0" i="0" baseline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 PROVIDING THE MOST</a:t>
              </a:r>
              <a:endParaRPr lang="en-US" sz="2100" b="0" i="0" dirty="0">
                <a:solidFill>
                  <a:schemeClr val="bg1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10" name="Textfeld 9"/>
            <p:cNvSpPr txBox="1"/>
            <p:nvPr userDrawn="1"/>
          </p:nvSpPr>
          <p:spPr>
            <a:xfrm>
              <a:off x="1870986" y="2397137"/>
              <a:ext cx="593512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AND</a:t>
              </a:r>
            </a:p>
          </p:txBody>
        </p:sp>
        <p:sp>
          <p:nvSpPr>
            <p:cNvPr id="11" name="Textfeld 10"/>
            <p:cNvSpPr txBox="1"/>
            <p:nvPr userDrawn="1"/>
          </p:nvSpPr>
          <p:spPr>
            <a:xfrm>
              <a:off x="5538687" y="2397137"/>
              <a:ext cx="1869824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TECHNOLOGY</a:t>
              </a:r>
            </a:p>
          </p:txBody>
        </p:sp>
      </p:grpSp>
      <p:grpSp>
        <p:nvGrpSpPr>
          <p:cNvPr id="22" name="Gruppierung 21"/>
          <p:cNvGrpSpPr/>
          <p:nvPr userDrawn="1"/>
        </p:nvGrpSpPr>
        <p:grpSpPr>
          <a:xfrm>
            <a:off x="1146195" y="3069446"/>
            <a:ext cx="7164150" cy="937889"/>
            <a:chOff x="1098897" y="2981872"/>
            <a:chExt cx="7164150" cy="937889"/>
          </a:xfrm>
        </p:grpSpPr>
        <p:sp>
          <p:nvSpPr>
            <p:cNvPr id="12" name="Textfeld 11"/>
            <p:cNvSpPr txBox="1"/>
            <p:nvPr userDrawn="1"/>
          </p:nvSpPr>
          <p:spPr>
            <a:xfrm>
              <a:off x="1098897" y="2981872"/>
              <a:ext cx="7164150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THAT ENABLES BRANDS AROUND THE WORLD TO</a:t>
              </a:r>
              <a:r>
                <a:rPr lang="en-US" sz="2100" b="0" i="0" baseline="0" dirty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 SCALE</a:t>
              </a:r>
              <a:endParaRPr lang="en-US" sz="2100" b="0" i="0" dirty="0">
                <a:solidFill>
                  <a:schemeClr val="bg1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13" name="Textfeld 12"/>
            <p:cNvSpPr txBox="1"/>
            <p:nvPr userDrawn="1"/>
          </p:nvSpPr>
          <p:spPr>
            <a:xfrm>
              <a:off x="2222891" y="3659142"/>
              <a:ext cx="346652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>
                  <a:solidFill>
                    <a:schemeClr val="bg1"/>
                  </a:solidFill>
                  <a:latin typeface="Canaro Light" charset="0"/>
                  <a:ea typeface="Canaro Light" charset="0"/>
                  <a:cs typeface="Canaro Light" charset="0"/>
                </a:rPr>
                <a:t>CUSTOMER INTERACTIONS.</a:t>
              </a:r>
              <a:endParaRPr lang="en-US" sz="2100" b="0" i="0" dirty="0">
                <a:solidFill>
                  <a:schemeClr val="bg1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14" name="Textfeld 13"/>
            <p:cNvSpPr txBox="1"/>
            <p:nvPr userDrawn="1"/>
          </p:nvSpPr>
          <p:spPr>
            <a:xfrm>
              <a:off x="1335250" y="3263458"/>
              <a:ext cx="417558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spc="0" dirty="0">
                  <a:solidFill>
                    <a:schemeClr val="accent3"/>
                  </a:solidFill>
                  <a:latin typeface="Canaro Book" charset="0"/>
                  <a:ea typeface="Canaro Book" charset="0"/>
                  <a:cs typeface="Canaro Book" charset="0"/>
                </a:rPr>
                <a:t>TRULY PERSONAL</a:t>
              </a:r>
            </a:p>
          </p:txBody>
        </p:sp>
      </p:grpSp>
      <p:sp>
        <p:nvSpPr>
          <p:cNvPr id="19" name="Rechteck 18"/>
          <p:cNvSpPr/>
          <p:nvPr userDrawn="1"/>
        </p:nvSpPr>
        <p:spPr>
          <a:xfrm>
            <a:off x="-2002221" y="1518896"/>
            <a:ext cx="1985589" cy="1459318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0082" h="1220085">
                <a:moveTo>
                  <a:pt x="4689" y="736209"/>
                </a:moveTo>
                <a:lnTo>
                  <a:pt x="1660082" y="0"/>
                </a:lnTo>
                <a:lnTo>
                  <a:pt x="1660082" y="465119"/>
                </a:lnTo>
                <a:lnTo>
                  <a:pt x="0" y="1220085"/>
                </a:lnTo>
                <a:lnTo>
                  <a:pt x="4689" y="73620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25" name="Rechteck 18"/>
          <p:cNvSpPr/>
          <p:nvPr userDrawn="1"/>
        </p:nvSpPr>
        <p:spPr>
          <a:xfrm>
            <a:off x="9381485" y="1720857"/>
            <a:ext cx="3250634" cy="2001786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  <a:gd name="connsiteX0" fmla="*/ 4689 w 2752611"/>
              <a:gd name="connsiteY0" fmla="*/ 1211222 h 1695098"/>
              <a:gd name="connsiteX1" fmla="*/ 2752611 w 2752611"/>
              <a:gd name="connsiteY1" fmla="*/ 0 h 1695098"/>
              <a:gd name="connsiteX2" fmla="*/ 1660082 w 2752611"/>
              <a:gd name="connsiteY2" fmla="*/ 940132 h 1695098"/>
              <a:gd name="connsiteX3" fmla="*/ 0 w 2752611"/>
              <a:gd name="connsiteY3" fmla="*/ 1695098 h 1695098"/>
              <a:gd name="connsiteX4" fmla="*/ 4689 w 2752611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65119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97583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2612" h="1695098">
                <a:moveTo>
                  <a:pt x="4689" y="1211222"/>
                </a:moveTo>
                <a:lnTo>
                  <a:pt x="2752611" y="0"/>
                </a:lnTo>
                <a:cubicBezTo>
                  <a:pt x="2752611" y="155040"/>
                  <a:pt x="2752612" y="342543"/>
                  <a:pt x="2752612" y="497583"/>
                </a:cubicBezTo>
                <a:lnTo>
                  <a:pt x="0" y="1695098"/>
                </a:lnTo>
                <a:lnTo>
                  <a:pt x="4689" y="1211222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6666 -0.054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-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5.55556E-7 3.58025E-6 L -0.0092 0.00031 " pathEditMode="relative" rAng="0" ptsTypes="AA">
                                      <p:cBhvr>
                                        <p:cTn id="11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979 0.00031 L -0.0092 0.00031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89E-6 -2.96296E-6 L -0.0092 0.0003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5 -0.09691 L -0.14862 0.1441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sion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ung 18"/>
          <p:cNvGrpSpPr/>
          <p:nvPr userDrawn="1"/>
        </p:nvGrpSpPr>
        <p:grpSpPr>
          <a:xfrm>
            <a:off x="1140943" y="1199891"/>
            <a:ext cx="5535934" cy="719804"/>
            <a:chOff x="1093645" y="1199891"/>
            <a:chExt cx="5535934" cy="719804"/>
          </a:xfrm>
        </p:grpSpPr>
        <p:sp>
          <p:nvSpPr>
            <p:cNvPr id="20" name="Textfeld 19"/>
            <p:cNvSpPr txBox="1"/>
            <p:nvPr userDrawn="1"/>
          </p:nvSpPr>
          <p:spPr>
            <a:xfrm>
              <a:off x="1109402" y="1199891"/>
              <a:ext cx="3507621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EMARSYS DELIVERS ON THE </a:t>
              </a:r>
            </a:p>
          </p:txBody>
        </p:sp>
        <p:sp>
          <p:nvSpPr>
            <p:cNvPr id="21" name="Textfeld 20"/>
            <p:cNvSpPr txBox="1"/>
            <p:nvPr userDrawn="1"/>
          </p:nvSpPr>
          <p:spPr>
            <a:xfrm>
              <a:off x="1093645" y="1460510"/>
              <a:ext cx="5535934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PROMISE</a:t>
              </a:r>
              <a:r>
                <a:rPr lang="en-US" sz="3700" b="1" i="0" baseline="0" dirty="0">
                  <a:solidFill>
                    <a:schemeClr val="accent1"/>
                  </a:solidFill>
                  <a:latin typeface="Canaro Book" charset="0"/>
                  <a:ea typeface="Canaro Book" charset="0"/>
                  <a:cs typeface="Canaro Book" charset="0"/>
                </a:rPr>
                <a:t> OF MARKETING</a:t>
              </a:r>
              <a:endParaRPr lang="en-US" sz="3700" b="1" i="0" dirty="0">
                <a:solidFill>
                  <a:schemeClr val="accent1"/>
                </a:solidFill>
                <a:latin typeface="Canaro Book" charset="0"/>
                <a:ea typeface="Canaro Book" charset="0"/>
                <a:cs typeface="Canaro Book" charset="0"/>
              </a:endParaRPr>
            </a:p>
          </p:txBody>
        </p:sp>
      </p:grpSp>
      <p:grpSp>
        <p:nvGrpSpPr>
          <p:cNvPr id="22" name="Gruppierung 21"/>
          <p:cNvGrpSpPr/>
          <p:nvPr userDrawn="1"/>
        </p:nvGrpSpPr>
        <p:grpSpPr>
          <a:xfrm>
            <a:off x="1918284" y="2010204"/>
            <a:ext cx="6099453" cy="831541"/>
            <a:chOff x="1870986" y="2010204"/>
            <a:chExt cx="6099453" cy="831541"/>
          </a:xfrm>
        </p:grpSpPr>
        <p:sp>
          <p:nvSpPr>
            <p:cNvPr id="23" name="Textfeld 22"/>
            <p:cNvSpPr txBox="1"/>
            <p:nvPr userDrawn="1"/>
          </p:nvSpPr>
          <p:spPr>
            <a:xfrm>
              <a:off x="5134191" y="2010204"/>
              <a:ext cx="283624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850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INNOVATIVE</a:t>
              </a:r>
            </a:p>
          </p:txBody>
        </p:sp>
        <p:sp>
          <p:nvSpPr>
            <p:cNvPr id="24" name="Textfeld 23"/>
            <p:cNvSpPr txBox="1"/>
            <p:nvPr userDrawn="1"/>
          </p:nvSpPr>
          <p:spPr>
            <a:xfrm>
              <a:off x="2489445" y="2455812"/>
              <a:ext cx="3004323" cy="3859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2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dirty="0">
                  <a:solidFill>
                    <a:schemeClr val="accent4"/>
                  </a:solidFill>
                  <a:latin typeface="Canaro Book" charset="0"/>
                  <a:ea typeface="Canaro Book" charset="0"/>
                  <a:cs typeface="Canaro Book" charset="0"/>
                </a:rPr>
                <a:t>EASY TO USE</a:t>
              </a:r>
            </a:p>
          </p:txBody>
        </p:sp>
        <p:sp>
          <p:nvSpPr>
            <p:cNvPr id="25" name="Textfeld 24"/>
            <p:cNvSpPr txBox="1"/>
            <p:nvPr userDrawn="1"/>
          </p:nvSpPr>
          <p:spPr>
            <a:xfrm>
              <a:off x="1870986" y="2117689"/>
              <a:ext cx="319340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BY</a:t>
              </a:r>
              <a:r>
                <a:rPr lang="en-US" sz="2100" b="0" i="0" baseline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 PROVIDING THE MOST</a:t>
              </a:r>
              <a:endParaRPr lang="en-US" sz="2100" b="0" i="0" dirty="0">
                <a:solidFill>
                  <a:schemeClr val="tx2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26" name="Textfeld 25"/>
            <p:cNvSpPr txBox="1"/>
            <p:nvPr userDrawn="1"/>
          </p:nvSpPr>
          <p:spPr>
            <a:xfrm>
              <a:off x="1870986" y="2397137"/>
              <a:ext cx="593512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AND</a:t>
              </a:r>
            </a:p>
          </p:txBody>
        </p:sp>
        <p:sp>
          <p:nvSpPr>
            <p:cNvPr id="27" name="Textfeld 26"/>
            <p:cNvSpPr txBox="1"/>
            <p:nvPr userDrawn="1"/>
          </p:nvSpPr>
          <p:spPr>
            <a:xfrm>
              <a:off x="5538687" y="2397137"/>
              <a:ext cx="1869824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TECHNOLOGY</a:t>
              </a:r>
            </a:p>
          </p:txBody>
        </p:sp>
      </p:grpSp>
      <p:grpSp>
        <p:nvGrpSpPr>
          <p:cNvPr id="28" name="Gruppierung 27"/>
          <p:cNvGrpSpPr/>
          <p:nvPr userDrawn="1"/>
        </p:nvGrpSpPr>
        <p:grpSpPr>
          <a:xfrm>
            <a:off x="1146195" y="3069446"/>
            <a:ext cx="7164150" cy="937889"/>
            <a:chOff x="1098897" y="2981872"/>
            <a:chExt cx="7164150" cy="937889"/>
          </a:xfrm>
        </p:grpSpPr>
        <p:sp>
          <p:nvSpPr>
            <p:cNvPr id="29" name="Textfeld 28"/>
            <p:cNvSpPr txBox="1"/>
            <p:nvPr userDrawn="1"/>
          </p:nvSpPr>
          <p:spPr>
            <a:xfrm>
              <a:off x="1098897" y="2981872"/>
              <a:ext cx="7164150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THAT ENABLES BRANDS AROUND THE WORLD TO</a:t>
              </a:r>
              <a:r>
                <a:rPr lang="en-US" sz="2100" b="0" i="0" baseline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 SCALE</a:t>
              </a:r>
              <a:endParaRPr lang="en-US" sz="2100" b="0" i="0" dirty="0">
                <a:solidFill>
                  <a:schemeClr val="tx2"/>
                </a:solidFill>
                <a:latin typeface="Canaro Light" charset="0"/>
                <a:ea typeface="Canaro Light" charset="0"/>
                <a:cs typeface="Canaro Light" charset="0"/>
              </a:endParaRPr>
            </a:p>
          </p:txBody>
        </p:sp>
        <p:sp>
          <p:nvSpPr>
            <p:cNvPr id="30" name="Textfeld 29"/>
            <p:cNvSpPr txBox="1"/>
            <p:nvPr userDrawn="1"/>
          </p:nvSpPr>
          <p:spPr>
            <a:xfrm>
              <a:off x="2222891" y="3659142"/>
              <a:ext cx="3466525" cy="2606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/>
            </a:bodyPr>
            <a:lstStyle/>
            <a:p>
              <a:pPr>
                <a:lnSpc>
                  <a:spcPct val="90000"/>
                </a:lnSpc>
              </a:pPr>
              <a:r>
                <a:rPr lang="en-US" sz="2100" b="0" i="0" dirty="0">
                  <a:solidFill>
                    <a:schemeClr val="tx2"/>
                  </a:solidFill>
                  <a:latin typeface="Canaro Light" charset="0"/>
                  <a:ea typeface="Canaro Light" charset="0"/>
                  <a:cs typeface="Canaro Light" charset="0"/>
                </a:rPr>
                <a:t>CUSTOMER INTERACTIONS.</a:t>
              </a:r>
            </a:p>
          </p:txBody>
        </p:sp>
        <p:sp>
          <p:nvSpPr>
            <p:cNvPr id="31" name="Textfeld 30"/>
            <p:cNvSpPr txBox="1"/>
            <p:nvPr userDrawn="1"/>
          </p:nvSpPr>
          <p:spPr>
            <a:xfrm>
              <a:off x="1335250" y="3263458"/>
              <a:ext cx="4175588" cy="459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ctr">
              <a:normAutofit fontScale="92500" lnSpcReduction="10000"/>
            </a:bodyPr>
            <a:lstStyle/>
            <a:p>
              <a:pPr>
                <a:lnSpc>
                  <a:spcPct val="90000"/>
                </a:lnSpc>
              </a:pPr>
              <a:r>
                <a:rPr lang="en-US" sz="3700" b="1" i="0" spc="0" dirty="0">
                  <a:solidFill>
                    <a:schemeClr val="accent3"/>
                  </a:solidFill>
                  <a:latin typeface="Canaro Book" charset="0"/>
                  <a:ea typeface="Canaro Book" charset="0"/>
                  <a:cs typeface="Canaro Book" charset="0"/>
                </a:rPr>
                <a:t>TRULY PERSONAL</a:t>
              </a:r>
            </a:p>
          </p:txBody>
        </p:sp>
      </p:grpSp>
      <p:sp>
        <p:nvSpPr>
          <p:cNvPr id="32" name="Rechteck 18"/>
          <p:cNvSpPr/>
          <p:nvPr userDrawn="1"/>
        </p:nvSpPr>
        <p:spPr>
          <a:xfrm>
            <a:off x="-2002221" y="1518896"/>
            <a:ext cx="1985589" cy="1459318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0082" h="1220085">
                <a:moveTo>
                  <a:pt x="4689" y="736209"/>
                </a:moveTo>
                <a:lnTo>
                  <a:pt x="1660082" y="0"/>
                </a:lnTo>
                <a:lnTo>
                  <a:pt x="1660082" y="465119"/>
                </a:lnTo>
                <a:lnTo>
                  <a:pt x="0" y="1220085"/>
                </a:lnTo>
                <a:lnTo>
                  <a:pt x="4689" y="73620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33" name="Rechteck 18"/>
          <p:cNvSpPr/>
          <p:nvPr userDrawn="1"/>
        </p:nvSpPr>
        <p:spPr>
          <a:xfrm>
            <a:off x="9381485" y="1720857"/>
            <a:ext cx="3250634" cy="2001786"/>
          </a:xfrm>
          <a:custGeom>
            <a:avLst/>
            <a:gdLst>
              <a:gd name="connsiteX0" fmla="*/ 0 w 820710"/>
              <a:gd name="connsiteY0" fmla="*/ 0 h 455741"/>
              <a:gd name="connsiteX1" fmla="*/ 820710 w 820710"/>
              <a:gd name="connsiteY1" fmla="*/ 0 h 455741"/>
              <a:gd name="connsiteX2" fmla="*/ 820710 w 820710"/>
              <a:gd name="connsiteY2" fmla="*/ 455741 h 455741"/>
              <a:gd name="connsiteX3" fmla="*/ 0 w 820710"/>
              <a:gd name="connsiteY3" fmla="*/ 455741 h 455741"/>
              <a:gd name="connsiteX4" fmla="*/ 0 w 820710"/>
              <a:gd name="connsiteY4" fmla="*/ 0 h 455741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820710 w 1655393"/>
              <a:gd name="connsiteY2" fmla="*/ 1191950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0 w 1664771"/>
              <a:gd name="connsiteY0" fmla="*/ 736209 h 1191950"/>
              <a:gd name="connsiteX1" fmla="*/ 1655393 w 1664771"/>
              <a:gd name="connsiteY1" fmla="*/ 0 h 1191950"/>
              <a:gd name="connsiteX2" fmla="*/ 1664771 w 1664771"/>
              <a:gd name="connsiteY2" fmla="*/ 469808 h 1191950"/>
              <a:gd name="connsiteX3" fmla="*/ 0 w 1664771"/>
              <a:gd name="connsiteY3" fmla="*/ 1191950 h 1191950"/>
              <a:gd name="connsiteX4" fmla="*/ 0 w 1664771"/>
              <a:gd name="connsiteY4" fmla="*/ 736209 h 1191950"/>
              <a:gd name="connsiteX0" fmla="*/ 0 w 1655393"/>
              <a:gd name="connsiteY0" fmla="*/ 736209 h 1191950"/>
              <a:gd name="connsiteX1" fmla="*/ 1655393 w 1655393"/>
              <a:gd name="connsiteY1" fmla="*/ 0 h 1191950"/>
              <a:gd name="connsiteX2" fmla="*/ 1655393 w 1655393"/>
              <a:gd name="connsiteY2" fmla="*/ 465119 h 1191950"/>
              <a:gd name="connsiteX3" fmla="*/ 0 w 1655393"/>
              <a:gd name="connsiteY3" fmla="*/ 1191950 h 1191950"/>
              <a:gd name="connsiteX4" fmla="*/ 0 w 1655393"/>
              <a:gd name="connsiteY4" fmla="*/ 736209 h 1191950"/>
              <a:gd name="connsiteX0" fmla="*/ 9378 w 1664771"/>
              <a:gd name="connsiteY0" fmla="*/ 736209 h 1206018"/>
              <a:gd name="connsiteX1" fmla="*/ 1664771 w 1664771"/>
              <a:gd name="connsiteY1" fmla="*/ 0 h 1206018"/>
              <a:gd name="connsiteX2" fmla="*/ 1664771 w 1664771"/>
              <a:gd name="connsiteY2" fmla="*/ 465119 h 1206018"/>
              <a:gd name="connsiteX3" fmla="*/ 0 w 1664771"/>
              <a:gd name="connsiteY3" fmla="*/ 1206018 h 1206018"/>
              <a:gd name="connsiteX4" fmla="*/ 9378 w 1664771"/>
              <a:gd name="connsiteY4" fmla="*/ 736209 h 1206018"/>
              <a:gd name="connsiteX0" fmla="*/ 9378 w 1664771"/>
              <a:gd name="connsiteY0" fmla="*/ 736209 h 1220085"/>
              <a:gd name="connsiteX1" fmla="*/ 1664771 w 1664771"/>
              <a:gd name="connsiteY1" fmla="*/ 0 h 1220085"/>
              <a:gd name="connsiteX2" fmla="*/ 1664771 w 1664771"/>
              <a:gd name="connsiteY2" fmla="*/ 465119 h 1220085"/>
              <a:gd name="connsiteX3" fmla="*/ 0 w 1664771"/>
              <a:gd name="connsiteY3" fmla="*/ 1220085 h 1220085"/>
              <a:gd name="connsiteX4" fmla="*/ 9378 w 1664771"/>
              <a:gd name="connsiteY4" fmla="*/ 736209 h 1220085"/>
              <a:gd name="connsiteX0" fmla="*/ 4689 w 1660082"/>
              <a:gd name="connsiteY0" fmla="*/ 736209 h 1220085"/>
              <a:gd name="connsiteX1" fmla="*/ 1660082 w 1660082"/>
              <a:gd name="connsiteY1" fmla="*/ 0 h 1220085"/>
              <a:gd name="connsiteX2" fmla="*/ 1660082 w 1660082"/>
              <a:gd name="connsiteY2" fmla="*/ 465119 h 1220085"/>
              <a:gd name="connsiteX3" fmla="*/ 0 w 1660082"/>
              <a:gd name="connsiteY3" fmla="*/ 1220085 h 1220085"/>
              <a:gd name="connsiteX4" fmla="*/ 4689 w 1660082"/>
              <a:gd name="connsiteY4" fmla="*/ 736209 h 1220085"/>
              <a:gd name="connsiteX0" fmla="*/ 4689 w 2752611"/>
              <a:gd name="connsiteY0" fmla="*/ 1211222 h 1695098"/>
              <a:gd name="connsiteX1" fmla="*/ 2752611 w 2752611"/>
              <a:gd name="connsiteY1" fmla="*/ 0 h 1695098"/>
              <a:gd name="connsiteX2" fmla="*/ 1660082 w 2752611"/>
              <a:gd name="connsiteY2" fmla="*/ 940132 h 1695098"/>
              <a:gd name="connsiteX3" fmla="*/ 0 w 2752611"/>
              <a:gd name="connsiteY3" fmla="*/ 1695098 h 1695098"/>
              <a:gd name="connsiteX4" fmla="*/ 4689 w 2752611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65119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  <a:gd name="connsiteX0" fmla="*/ 4689 w 2752612"/>
              <a:gd name="connsiteY0" fmla="*/ 1211222 h 1695098"/>
              <a:gd name="connsiteX1" fmla="*/ 2752611 w 2752612"/>
              <a:gd name="connsiteY1" fmla="*/ 0 h 1695098"/>
              <a:gd name="connsiteX2" fmla="*/ 2752612 w 2752612"/>
              <a:gd name="connsiteY2" fmla="*/ 497583 h 1695098"/>
              <a:gd name="connsiteX3" fmla="*/ 0 w 2752612"/>
              <a:gd name="connsiteY3" fmla="*/ 1695098 h 1695098"/>
              <a:gd name="connsiteX4" fmla="*/ 4689 w 2752612"/>
              <a:gd name="connsiteY4" fmla="*/ 1211222 h 169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2612" h="1695098">
                <a:moveTo>
                  <a:pt x="4689" y="1211222"/>
                </a:moveTo>
                <a:lnTo>
                  <a:pt x="2752611" y="0"/>
                </a:lnTo>
                <a:cubicBezTo>
                  <a:pt x="2752611" y="155040"/>
                  <a:pt x="2752612" y="342543"/>
                  <a:pt x="2752612" y="497583"/>
                </a:cubicBezTo>
                <a:lnTo>
                  <a:pt x="0" y="1695098"/>
                </a:lnTo>
                <a:lnTo>
                  <a:pt x="4689" y="1211222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0.06666 -0.054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-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5.55556E-7 3.58025E-6 L -0.0092 0.00031 " pathEditMode="relative" rAng="0" ptsTypes="AA">
                                      <p:cBhvr>
                                        <p:cTn id="11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979 0.00031 L -0.0092 0.00031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89E-6 -2.96296E-6 L -0.0092 0.00031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5 -0.09691 L -0.14862 0.1441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os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34" y="-40250"/>
            <a:ext cx="9284360" cy="5224000"/>
          </a:xfrm>
          <a:prstGeom prst="rect">
            <a:avLst/>
          </a:prstGeom>
        </p:spPr>
      </p:pic>
      <p:sp>
        <p:nvSpPr>
          <p:cNvPr id="16" name="Titel 1"/>
          <p:cNvSpPr txBox="1"/>
          <p:nvPr userDrawn="1"/>
        </p:nvSpPr>
        <p:spPr>
          <a:xfrm>
            <a:off x="5014452" y="2304791"/>
            <a:ext cx="3748284" cy="9801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16" tIns="60963" rIns="121916" bIns="60963" anchor="t" anchorCtr="0" compatLnSpc="1">
            <a:normAutofit fontScale="85000" lnSpcReduction="10000"/>
          </a:bodyPr>
          <a:lstStyle/>
          <a:p>
            <a:pPr marL="0" marR="0" lvl="0" indent="0" algn="r" defTabSz="91438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1" i="0" u="none" strike="noStrike" kern="1200" cap="none" spc="0" baseline="0" dirty="0">
                <a:solidFill>
                  <a:schemeClr val="accent2"/>
                </a:solidFill>
                <a:uFillTx/>
                <a:latin typeface="Canaro Book"/>
                <a:ea typeface="Canaro Book"/>
                <a:cs typeface="Canaro Book"/>
              </a:rPr>
              <a:t>HIGHEST LEVEL OF</a:t>
            </a:r>
            <a:br>
              <a:rPr lang="de-DE" sz="3200" b="1" i="0" u="none" strike="noStrike" kern="1200" cap="none" spc="0" baseline="0" dirty="0">
                <a:solidFill>
                  <a:schemeClr val="accent2"/>
                </a:solidFill>
                <a:uFillTx/>
                <a:latin typeface="Canaro Book"/>
                <a:ea typeface="Canaro Book"/>
                <a:cs typeface="Canaro Book"/>
              </a:rPr>
            </a:br>
            <a:r>
              <a:rPr lang="de-DE" sz="3200" b="0" i="0" u="none" strike="noStrike" kern="1200" cap="none" spc="0" baseline="0" dirty="0">
                <a:solidFill>
                  <a:schemeClr val="bg1"/>
                </a:solidFill>
                <a:uFillTx/>
                <a:latin typeface="Canaro Light"/>
                <a:ea typeface="Canaro Light"/>
                <a:cs typeface="Canaro Light"/>
              </a:rPr>
              <a:t>INNOVATION</a:t>
            </a:r>
          </a:p>
        </p:txBody>
      </p:sp>
      <p:sp>
        <p:nvSpPr>
          <p:cNvPr id="17" name="Titel 1"/>
          <p:cNvSpPr txBox="1"/>
          <p:nvPr userDrawn="1"/>
        </p:nvSpPr>
        <p:spPr>
          <a:xfrm>
            <a:off x="5453449" y="1404065"/>
            <a:ext cx="3309277" cy="7915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16" tIns="60963" rIns="121916" bIns="60963" anchor="t" anchorCtr="0" compatLnSpc="1">
            <a:normAutofit fontScale="85000" lnSpcReduction="10000"/>
          </a:bodyPr>
          <a:lstStyle/>
          <a:p>
            <a:pPr marL="0" marR="0" lvl="0" indent="0" algn="r" defTabSz="91438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3200" b="1" i="0" u="none" strike="noStrike" kern="1200" cap="none" spc="0" baseline="0" dirty="0">
                <a:solidFill>
                  <a:schemeClr val="accent4"/>
                </a:solidFill>
                <a:uFillTx/>
                <a:latin typeface="Canaro Book"/>
                <a:ea typeface="Canaro Book"/>
                <a:cs typeface="Canaro Book"/>
              </a:rPr>
              <a:t>MOST SATISFIED</a:t>
            </a:r>
            <a:br>
              <a:rPr lang="de-DE" sz="3200" b="1" i="0" u="none" strike="noStrike" kern="1200" cap="none" spc="0" baseline="0" dirty="0">
                <a:solidFill>
                  <a:schemeClr val="accent4"/>
                </a:solidFill>
                <a:uFillTx/>
                <a:latin typeface="Canaro Book"/>
                <a:ea typeface="Canaro Book"/>
                <a:cs typeface="Canaro Book"/>
              </a:rPr>
            </a:br>
            <a:r>
              <a:rPr lang="de-DE" sz="3200" b="0" i="0" u="none" strike="noStrike" kern="1200" cap="none" spc="0" baseline="0" dirty="0">
                <a:solidFill>
                  <a:schemeClr val="bg1"/>
                </a:solidFill>
                <a:uFillTx/>
                <a:latin typeface="Canaro Light"/>
                <a:ea typeface="Canaro Light"/>
                <a:cs typeface="Canaro Light"/>
              </a:rPr>
              <a:t>CUSTOMERS</a:t>
            </a:r>
          </a:p>
        </p:txBody>
      </p:sp>
      <p:sp>
        <p:nvSpPr>
          <p:cNvPr id="18" name="Titel 1"/>
          <p:cNvSpPr txBox="1"/>
          <p:nvPr userDrawn="1"/>
        </p:nvSpPr>
        <p:spPr>
          <a:xfrm>
            <a:off x="3085106" y="513171"/>
            <a:ext cx="5677620" cy="8908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916" tIns="60963" rIns="121916" bIns="60963" anchor="t" anchorCtr="0" compatLnSpc="1">
            <a:noAutofit/>
          </a:bodyPr>
          <a:lstStyle/>
          <a:p>
            <a:pPr marL="0" marR="0" lvl="0" indent="0" algn="r" defTabSz="91438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2700" b="1" i="0" u="none" strike="noStrike" kern="1200" cap="none" spc="0" baseline="0" dirty="0">
                <a:solidFill>
                  <a:schemeClr val="accent3"/>
                </a:solidFill>
                <a:uFillTx/>
                <a:latin typeface="Canaro Book"/>
                <a:ea typeface="Canaro Book"/>
                <a:cs typeface="Canaro Book"/>
              </a:rPr>
              <a:t>BEST PLACE TO</a:t>
            </a:r>
            <a:br>
              <a:rPr lang="de-DE" sz="2700" b="1" i="0" u="none" strike="noStrike" kern="1200" cap="none" spc="0" baseline="0" dirty="0">
                <a:solidFill>
                  <a:schemeClr val="accent3"/>
                </a:solidFill>
                <a:uFillTx/>
                <a:latin typeface="Canaro Book"/>
                <a:ea typeface="Canaro Book"/>
                <a:cs typeface="Canaro Book"/>
              </a:rPr>
            </a:br>
            <a:r>
              <a:rPr lang="de-DE" sz="2700" b="0" i="0" u="none" strike="noStrike" kern="1200" cap="none" spc="0" baseline="0" dirty="0">
                <a:solidFill>
                  <a:schemeClr val="bg1"/>
                </a:solidFill>
                <a:uFillTx/>
                <a:latin typeface="Canaro Light" charset="0"/>
                <a:ea typeface="Canaro Light" charset="0"/>
                <a:cs typeface="Canaro Light" charset="0"/>
              </a:rPr>
              <a:t>WORK IN THE INDUSTRY</a:t>
            </a:r>
          </a:p>
        </p:txBody>
      </p:sp>
      <p:sp>
        <p:nvSpPr>
          <p:cNvPr id="22" name="Title 1"/>
          <p:cNvSpPr txBox="1">
            <a:spLocks/>
          </p:cNvSpPr>
          <p:nvPr userDrawn="1"/>
        </p:nvSpPr>
        <p:spPr>
          <a:xfrm>
            <a:off x="502164" y="4074550"/>
            <a:ext cx="8136961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i="1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MOST</a:t>
            </a:r>
            <a:r>
              <a:rPr lang="en-US" b="0" i="1" baseline="0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 FAMED COMPANY</a:t>
            </a:r>
            <a:endParaRPr lang="en-US" b="0" i="1" dirty="0">
              <a:solidFill>
                <a:schemeClr val="accent1"/>
              </a:solidFill>
              <a:latin typeface="Canaro Light" charset="0"/>
              <a:ea typeface="Canaro Light" charset="0"/>
              <a:cs typeface="Canaro Light" charset="0"/>
            </a:endParaRPr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502165" y="4074550"/>
            <a:ext cx="8136961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i="0" dirty="0">
                <a:solidFill>
                  <a:schemeClr val="bg2"/>
                </a:solidFill>
                <a:latin typeface="Canaro Book" charset="0"/>
                <a:ea typeface="Canaro Book" charset="0"/>
                <a:cs typeface="Canaro Book" charset="0"/>
              </a:rPr>
              <a:t>OUR PURPOSE</a:t>
            </a:r>
          </a:p>
        </p:txBody>
      </p:sp>
    </p:spTree>
    <p:extLst>
      <p:ext uri="{BB962C8B-B14F-4D97-AF65-F5344CB8AC3E}">
        <p14:creationId xmlns:p14="http://schemas.microsoft.com/office/powerpoint/2010/main" val="89373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08642E-6 L -0.0092 0.000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61111E-6 3.08642E-6 L -0.0092 0.00031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11111E-6 L 0.00799 -1.11111E-6 " rAng="0" ptsTypes="AA">
                                      <p:cBhvr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rCtr x="3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35802E-6 L 0.00798 -1.35802E-6 " rAng="0" ptsTypes="AA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rCtr x="3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23457E-7 L 0.00798 1.23457E-7 " rAng="0" ptsTypes="AA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rCtr x="3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22" grpId="0"/>
      <p:bldP spid="22" grpId="1"/>
      <p:bldP spid="24" grpId="0"/>
      <p:bldP spid="24" grpId="1"/>
      <p:bldP spid="24" grpId="2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 slide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 userDrawn="1"/>
        </p:nvSpPr>
        <p:spPr>
          <a:xfrm>
            <a:off x="501399" y="4076627"/>
            <a:ext cx="8119106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chemeClr val="bg2"/>
                </a:solidFill>
                <a:latin typeface="Canaro Book" charset="0"/>
                <a:ea typeface="Canaro Book" charset="0"/>
                <a:cs typeface="Canaro Book" charset="0"/>
              </a:rPr>
              <a:t>WE</a:t>
            </a:r>
            <a:r>
              <a:rPr lang="en-US" b="1" i="0" baseline="0" dirty="0">
                <a:solidFill>
                  <a:schemeClr val="bg2"/>
                </a:solidFill>
                <a:latin typeface="Canaro Book" charset="0"/>
                <a:ea typeface="Canaro Book" charset="0"/>
                <a:cs typeface="Canaro Book" charset="0"/>
              </a:rPr>
              <a:t> ARE </a:t>
            </a:r>
            <a:r>
              <a:rPr lang="en-US" b="0" i="1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EMARSYS</a:t>
            </a:r>
            <a:endParaRPr lang="en-US" b="1" i="0" dirty="0">
              <a:solidFill>
                <a:schemeClr val="tx2"/>
              </a:solidFill>
              <a:latin typeface="Canaro Book" charset="0"/>
              <a:ea typeface="Canaro Book" charset="0"/>
              <a:cs typeface="Canaro Book" charset="0"/>
            </a:endParaRPr>
          </a:p>
        </p:txBody>
      </p:sp>
      <p:grpSp>
        <p:nvGrpSpPr>
          <p:cNvPr id="47" name="Gruppierung 46"/>
          <p:cNvGrpSpPr/>
          <p:nvPr userDrawn="1"/>
        </p:nvGrpSpPr>
        <p:grpSpPr>
          <a:xfrm>
            <a:off x="397230" y="250450"/>
            <a:ext cx="8375152" cy="3307252"/>
            <a:chOff x="397230" y="250450"/>
            <a:chExt cx="8375152" cy="3307252"/>
          </a:xfrm>
        </p:grpSpPr>
        <p:grpSp>
          <p:nvGrpSpPr>
            <p:cNvPr id="40" name="Gruppierung 39"/>
            <p:cNvGrpSpPr/>
            <p:nvPr userDrawn="1"/>
          </p:nvGrpSpPr>
          <p:grpSpPr>
            <a:xfrm>
              <a:off x="397230" y="250450"/>
              <a:ext cx="8375152" cy="3307252"/>
              <a:chOff x="397230" y="250450"/>
              <a:chExt cx="8375152" cy="3307252"/>
            </a:xfrm>
          </p:grpSpPr>
          <p:sp>
            <p:nvSpPr>
              <p:cNvPr id="23" name="Rechteck 22"/>
              <p:cNvSpPr/>
              <p:nvPr userDrawn="1"/>
            </p:nvSpPr>
            <p:spPr>
              <a:xfrm>
                <a:off x="501399" y="388730"/>
                <a:ext cx="8119106" cy="2998525"/>
              </a:xfrm>
              <a:prstGeom prst="rect">
                <a:avLst/>
              </a:prstGeom>
              <a:solidFill>
                <a:srgbClr val="1A3646">
                  <a:alpha val="40000"/>
                </a:srgbClr>
              </a:solidFill>
              <a:ln w="12700">
                <a:solidFill>
                  <a:schemeClr val="accent3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de-DE" sz="1800" dirty="0"/>
              </a:p>
            </p:txBody>
          </p:sp>
          <p:grpSp>
            <p:nvGrpSpPr>
              <p:cNvPr id="18" name="Gruppierung 17"/>
              <p:cNvGrpSpPr/>
              <p:nvPr userDrawn="1"/>
            </p:nvGrpSpPr>
            <p:grpSpPr>
              <a:xfrm>
                <a:off x="397230" y="250450"/>
                <a:ext cx="8375152" cy="3307252"/>
                <a:chOff x="397230" y="250450"/>
                <a:chExt cx="8375152" cy="3307252"/>
              </a:xfrm>
            </p:grpSpPr>
            <p:sp>
              <p:nvSpPr>
                <p:cNvPr id="11" name="Textfeld 10"/>
                <p:cNvSpPr txBox="1"/>
                <p:nvPr/>
              </p:nvSpPr>
              <p:spPr>
                <a:xfrm>
                  <a:off x="4047902" y="250450"/>
                  <a:ext cx="1080000" cy="324000"/>
                </a:xfrm>
                <a:prstGeom prst="rect">
                  <a:avLst/>
                </a:prstGeom>
                <a:solidFill>
                  <a:srgbClr val="314D5D"/>
                </a:solidFill>
                <a:ln w="12700">
                  <a:solidFill>
                    <a:schemeClr val="accent3"/>
                  </a:solidFill>
                </a:ln>
              </p:spPr>
              <p:txBody>
                <a:bodyPr wrap="square" lIns="0" tIns="36000" rIns="0" bIns="0" rtlCol="0" anchor="ctr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1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CULTURE</a:t>
                  </a:r>
                </a:p>
              </p:txBody>
            </p:sp>
            <p:grpSp>
              <p:nvGrpSpPr>
                <p:cNvPr id="26" name="Gruppierung 25"/>
                <p:cNvGrpSpPr/>
                <p:nvPr userDrawn="1"/>
              </p:nvGrpSpPr>
              <p:grpSpPr>
                <a:xfrm>
                  <a:off x="3971814" y="1257357"/>
                  <a:ext cx="1197282" cy="1223450"/>
                  <a:chOff x="5398079" y="2690286"/>
                  <a:chExt cx="1481889" cy="1727257"/>
                </a:xfrm>
              </p:grpSpPr>
              <p:sp>
                <p:nvSpPr>
                  <p:cNvPr id="27" name="Sechseck 26"/>
                  <p:cNvSpPr/>
                  <p:nvPr/>
                </p:nvSpPr>
                <p:spPr>
                  <a:xfrm rot="16200000">
                    <a:off x="5275395" y="2812970"/>
                    <a:ext cx="1727257" cy="1481889"/>
                  </a:xfrm>
                  <a:prstGeom prst="hexagon">
                    <a:avLst/>
                  </a:prstGeom>
                  <a:noFill/>
                  <a:ln w="12700">
                    <a:solidFill>
                      <a:schemeClr val="accent1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de-DE" sz="1800" dirty="0"/>
                  </a:p>
                </p:txBody>
              </p:sp>
              <p:cxnSp>
                <p:nvCxnSpPr>
                  <p:cNvPr id="28" name="Gerade Verbindung 27"/>
                  <p:cNvCxnSpPr/>
                  <p:nvPr/>
                </p:nvCxnSpPr>
                <p:spPr>
                  <a:xfrm>
                    <a:off x="6433297" y="3721555"/>
                    <a:ext cx="446671" cy="262636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Gerade Verbindung 28"/>
                  <p:cNvCxnSpPr/>
                  <p:nvPr/>
                </p:nvCxnSpPr>
                <p:spPr>
                  <a:xfrm flipH="1">
                    <a:off x="5398079" y="3695368"/>
                    <a:ext cx="491209" cy="288823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Gerade Verbindung 29"/>
                  <p:cNvCxnSpPr>
                    <a:endCxn id="27" idx="3"/>
                  </p:cNvCxnSpPr>
                  <p:nvPr/>
                </p:nvCxnSpPr>
                <p:spPr>
                  <a:xfrm>
                    <a:off x="6139024" y="3721555"/>
                    <a:ext cx="0" cy="695988"/>
                  </a:xfrm>
                  <a:prstGeom prst="line">
                    <a:avLst/>
                  </a:prstGeom>
                  <a:ln w="9525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" name="Textfeld 30"/>
                <p:cNvSpPr txBox="1"/>
                <p:nvPr userDrawn="1"/>
              </p:nvSpPr>
              <p:spPr>
                <a:xfrm>
                  <a:off x="4026113" y="1744629"/>
                  <a:ext cx="1081602" cy="21934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54000" rIns="0" bIns="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4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VALUES</a:t>
                  </a:r>
                </a:p>
              </p:txBody>
            </p:sp>
            <p:sp>
              <p:nvSpPr>
                <p:cNvPr id="14" name="Textfeld 13"/>
                <p:cNvSpPr txBox="1"/>
                <p:nvPr/>
              </p:nvSpPr>
              <p:spPr>
                <a:xfrm>
                  <a:off x="7692382" y="3233702"/>
                  <a:ext cx="1080000" cy="324000"/>
                </a:xfrm>
                <a:prstGeom prst="rect">
                  <a:avLst/>
                </a:prstGeom>
                <a:solidFill>
                  <a:srgbClr val="3D5A6D"/>
                </a:solidFill>
                <a:ln w="12700">
                  <a:solidFill>
                    <a:schemeClr val="accent3"/>
                  </a:solidFill>
                </a:ln>
              </p:spPr>
              <p:txBody>
                <a:bodyPr wrap="square" lIns="0" tIns="36000" rIns="0" bIns="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1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PRIDE</a:t>
                  </a:r>
                </a:p>
              </p:txBody>
            </p:sp>
            <p:sp>
              <p:nvSpPr>
                <p:cNvPr id="20" name="Textfeld 19"/>
                <p:cNvSpPr txBox="1"/>
                <p:nvPr/>
              </p:nvSpPr>
              <p:spPr>
                <a:xfrm>
                  <a:off x="397230" y="3232031"/>
                  <a:ext cx="1080000" cy="324000"/>
                </a:xfrm>
                <a:prstGeom prst="rect">
                  <a:avLst/>
                </a:prstGeom>
                <a:solidFill>
                  <a:srgbClr val="314D5D"/>
                </a:solidFill>
                <a:ln w="12700">
                  <a:solidFill>
                    <a:schemeClr val="accent3"/>
                  </a:solidFill>
                </a:ln>
              </p:spPr>
              <p:txBody>
                <a:bodyPr wrap="square" lIns="0" tIns="36000" rIns="0" bIns="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de-DE" sz="1100" b="1" dirty="0">
                      <a:solidFill>
                        <a:schemeClr val="bg1"/>
                      </a:solidFill>
                      <a:latin typeface="Canaro SemiBold" charset="0"/>
                      <a:ea typeface="Canaro SemiBold" charset="0"/>
                      <a:cs typeface="Canaro SemiBold" charset="0"/>
                    </a:rPr>
                    <a:t>BRAND</a:t>
                  </a:r>
                </a:p>
              </p:txBody>
            </p:sp>
            <p:cxnSp>
              <p:nvCxnSpPr>
                <p:cNvPr id="25" name="Gerade Verbindung 24"/>
                <p:cNvCxnSpPr>
                  <a:stCxn id="27" idx="1"/>
                </p:cNvCxnSpPr>
                <p:nvPr userDrawn="1"/>
              </p:nvCxnSpPr>
              <p:spPr>
                <a:xfrm flipH="1">
                  <a:off x="4791774" y="1556677"/>
                  <a:ext cx="377322" cy="194478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 Verbindung 37"/>
                <p:cNvCxnSpPr/>
                <p:nvPr userDrawn="1"/>
              </p:nvCxnSpPr>
              <p:spPr>
                <a:xfrm>
                  <a:off x="3971814" y="1556677"/>
                  <a:ext cx="372487" cy="192011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 Verbindung 38"/>
                <p:cNvCxnSpPr>
                  <a:stCxn id="27" idx="0"/>
                </p:cNvCxnSpPr>
                <p:nvPr userDrawn="1"/>
              </p:nvCxnSpPr>
              <p:spPr>
                <a:xfrm>
                  <a:off x="4570455" y="1257357"/>
                  <a:ext cx="4813" cy="491331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Titel 4"/>
            <p:cNvSpPr txBox="1">
              <a:spLocks/>
            </p:cNvSpPr>
            <p:nvPr userDrawn="1"/>
          </p:nvSpPr>
          <p:spPr>
            <a:xfrm>
              <a:off x="5418931" y="1542799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LOVE CUSTOMERS</a:t>
              </a:r>
            </a:p>
          </p:txBody>
        </p:sp>
        <p:sp>
          <p:nvSpPr>
            <p:cNvPr id="42" name="Titel 4"/>
            <p:cNvSpPr txBox="1">
              <a:spLocks/>
            </p:cNvSpPr>
            <p:nvPr userDrawn="1"/>
          </p:nvSpPr>
          <p:spPr>
            <a:xfrm>
              <a:off x="974090" y="794652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ARE ONE</a:t>
              </a:r>
            </a:p>
          </p:txBody>
        </p:sp>
        <p:sp>
          <p:nvSpPr>
            <p:cNvPr id="43" name="Titel 4"/>
            <p:cNvSpPr txBox="1">
              <a:spLocks/>
            </p:cNvSpPr>
            <p:nvPr userDrawn="1"/>
          </p:nvSpPr>
          <p:spPr>
            <a:xfrm>
              <a:off x="974090" y="1542431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NEVER SETTLE</a:t>
              </a:r>
            </a:p>
          </p:txBody>
        </p:sp>
        <p:sp>
          <p:nvSpPr>
            <p:cNvPr id="44" name="Titel 4"/>
            <p:cNvSpPr txBox="1">
              <a:spLocks/>
            </p:cNvSpPr>
            <p:nvPr userDrawn="1"/>
          </p:nvSpPr>
          <p:spPr>
            <a:xfrm>
              <a:off x="974090" y="2315666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ALWAYS INNOVATE</a:t>
              </a:r>
            </a:p>
          </p:txBody>
        </p:sp>
        <p:sp>
          <p:nvSpPr>
            <p:cNvPr id="45" name="Titel 4"/>
            <p:cNvSpPr txBox="1">
              <a:spLocks/>
            </p:cNvSpPr>
            <p:nvPr userDrawn="1"/>
          </p:nvSpPr>
          <p:spPr>
            <a:xfrm>
              <a:off x="5418931" y="796224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defPPr>
                <a:defRPr lang="de-DE"/>
              </a:defPPr>
              <a:lvl1pPr lvl="0" algn="ctr" defTabSz="1219110"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ARE PASSIONATE</a:t>
              </a:r>
            </a:p>
          </p:txBody>
        </p:sp>
        <p:sp>
          <p:nvSpPr>
            <p:cNvPr id="46" name="Titel 4"/>
            <p:cNvSpPr txBox="1">
              <a:spLocks/>
            </p:cNvSpPr>
            <p:nvPr userDrawn="1"/>
          </p:nvSpPr>
          <p:spPr>
            <a:xfrm>
              <a:off x="5414973" y="2316034"/>
              <a:ext cx="2734080" cy="6120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400" b="1" dirty="0">
                  <a:solidFill>
                    <a:schemeClr val="accent1"/>
                  </a:solidFill>
                  <a:latin typeface="+mn-lt"/>
                  <a:ea typeface="Canaro SemiBold" charset="0"/>
                  <a:cs typeface="Canaro SemiBold" charset="0"/>
                </a:rPr>
                <a:t>WE EMBRACE TOMORROW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954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71605E-6 L -0.0092 0.000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 userDrawn="1"/>
        </p:nvSpPr>
        <p:spPr>
          <a:xfrm>
            <a:off x="501399" y="4076623"/>
            <a:ext cx="8119106" cy="565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baseline="0">
                <a:solidFill>
                  <a:schemeClr val="accent1"/>
                </a:solidFill>
                <a:latin typeface="Canaro SemiBold" pitchFamily="50" charset="0"/>
                <a:ea typeface="+mj-ea"/>
                <a:cs typeface="+mj-cs"/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chemeClr val="tx2"/>
                </a:solidFill>
                <a:latin typeface="Canaro Book" charset="0"/>
                <a:ea typeface="Canaro Book" charset="0"/>
                <a:cs typeface="Canaro Book" charset="0"/>
              </a:rPr>
              <a:t>WE</a:t>
            </a:r>
            <a:r>
              <a:rPr lang="en-US" b="1" i="0" baseline="0" dirty="0">
                <a:solidFill>
                  <a:schemeClr val="tx2"/>
                </a:solidFill>
                <a:latin typeface="Canaro Book" charset="0"/>
                <a:ea typeface="Canaro Book" charset="0"/>
                <a:cs typeface="Canaro Book" charset="0"/>
              </a:rPr>
              <a:t> ARE </a:t>
            </a:r>
            <a:r>
              <a:rPr lang="en-US" b="0" i="1" dirty="0">
                <a:solidFill>
                  <a:schemeClr val="accent1"/>
                </a:solidFill>
                <a:latin typeface="Canaro Light" charset="0"/>
                <a:ea typeface="Canaro Light" charset="0"/>
                <a:cs typeface="Canaro Light" charset="0"/>
              </a:rPr>
              <a:t>EMARSYS</a:t>
            </a:r>
            <a:endParaRPr lang="en-US" b="1" i="0" dirty="0">
              <a:solidFill>
                <a:schemeClr val="tx2"/>
              </a:solidFill>
              <a:latin typeface="Canaro Book" charset="0"/>
              <a:ea typeface="Canaro Book" charset="0"/>
              <a:cs typeface="Canaro Book" charset="0"/>
            </a:endParaRPr>
          </a:p>
        </p:txBody>
      </p:sp>
      <p:grpSp>
        <p:nvGrpSpPr>
          <p:cNvPr id="2" name="Gruppierung 1"/>
          <p:cNvGrpSpPr/>
          <p:nvPr userDrawn="1"/>
        </p:nvGrpSpPr>
        <p:grpSpPr>
          <a:xfrm>
            <a:off x="397230" y="250450"/>
            <a:ext cx="8375152" cy="3307252"/>
            <a:chOff x="397230" y="250450"/>
            <a:chExt cx="8375152" cy="3307252"/>
          </a:xfrm>
        </p:grpSpPr>
        <p:sp>
          <p:nvSpPr>
            <p:cNvPr id="40" name="Rechteck 39"/>
            <p:cNvSpPr/>
            <p:nvPr userDrawn="1"/>
          </p:nvSpPr>
          <p:spPr>
            <a:xfrm>
              <a:off x="501399" y="388730"/>
              <a:ext cx="8119106" cy="2998525"/>
            </a:xfrm>
            <a:prstGeom prst="rect">
              <a:avLst/>
            </a:prstGeom>
            <a:noFill/>
            <a:ln w="12700">
              <a:solidFill>
                <a:schemeClr val="accent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de-DE" sz="1800" dirty="0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4047902" y="250450"/>
              <a:ext cx="1080000" cy="324000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txBody>
            <a:bodyPr wrap="square" lIns="0" tIns="36000" rIns="0" bIns="0" rtlCol="0" anchor="ctr">
              <a:norm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000" b="1" dirty="0">
                  <a:solidFill>
                    <a:schemeClr val="bg1"/>
                  </a:solidFill>
                  <a:latin typeface="Canaro SemiBold" charset="0"/>
                  <a:ea typeface="Canaro SemiBold" charset="0"/>
                  <a:cs typeface="Canaro SemiBold" charset="0"/>
                </a:rPr>
                <a:t>CULTURE</a:t>
              </a:r>
            </a:p>
          </p:txBody>
        </p:sp>
        <p:grpSp>
          <p:nvGrpSpPr>
            <p:cNvPr id="26" name="Gruppierung 25"/>
            <p:cNvGrpSpPr/>
            <p:nvPr userDrawn="1"/>
          </p:nvGrpSpPr>
          <p:grpSpPr>
            <a:xfrm>
              <a:off x="3971814" y="1257357"/>
              <a:ext cx="1197282" cy="1223450"/>
              <a:chOff x="5398079" y="2690286"/>
              <a:chExt cx="1481889" cy="1727257"/>
            </a:xfrm>
            <a:solidFill>
              <a:schemeClr val="accent5"/>
            </a:solidFill>
          </p:grpSpPr>
          <p:sp>
            <p:nvSpPr>
              <p:cNvPr id="27" name="Sechseck 26"/>
              <p:cNvSpPr/>
              <p:nvPr/>
            </p:nvSpPr>
            <p:spPr>
              <a:xfrm rot="16200000">
                <a:off x="5275395" y="2812970"/>
                <a:ext cx="1727257" cy="1481889"/>
              </a:xfrm>
              <a:prstGeom prst="hexagon">
                <a:avLst/>
              </a:prstGeom>
              <a:solidFill>
                <a:schemeClr val="accent5"/>
              </a:solidFill>
              <a:ln w="25400">
                <a:solidFill>
                  <a:schemeClr val="accent5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de-DE" sz="1800" dirty="0"/>
              </a:p>
            </p:txBody>
          </p:sp>
          <p:cxnSp>
            <p:nvCxnSpPr>
              <p:cNvPr id="28" name="Gerade Verbindung 27"/>
              <p:cNvCxnSpPr/>
              <p:nvPr/>
            </p:nvCxnSpPr>
            <p:spPr>
              <a:xfrm>
                <a:off x="6433297" y="3721555"/>
                <a:ext cx="446671" cy="262636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/>
            </p:nvCxnSpPr>
            <p:spPr>
              <a:xfrm flipH="1">
                <a:off x="5398079" y="3695368"/>
                <a:ext cx="491209" cy="288823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>
                <a:endCxn id="27" idx="3"/>
              </p:cNvCxnSpPr>
              <p:nvPr/>
            </p:nvCxnSpPr>
            <p:spPr>
              <a:xfrm>
                <a:off x="6139024" y="3721555"/>
                <a:ext cx="0" cy="695988"/>
              </a:xfrm>
              <a:prstGeom prst="line">
                <a:avLst/>
              </a:prstGeom>
              <a:grpFill/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/>
            <p:cNvSpPr txBox="1"/>
            <p:nvPr userDrawn="1"/>
          </p:nvSpPr>
          <p:spPr>
            <a:xfrm>
              <a:off x="4026113" y="1752580"/>
              <a:ext cx="1081602" cy="21934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5400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200" b="1" i="0" dirty="0">
                  <a:solidFill>
                    <a:schemeClr val="bg1"/>
                  </a:solidFill>
                  <a:latin typeface="Canaro Book" charset="0"/>
                  <a:ea typeface="Canaro Book" charset="0"/>
                  <a:cs typeface="Canaro Book" charset="0"/>
                </a:rPr>
                <a:t>VALUES</a:t>
              </a: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692382" y="3233702"/>
              <a:ext cx="1080000" cy="324000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txBody>
            <a:bodyPr wrap="square" lIns="0" tIns="3600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000" b="1" dirty="0">
                  <a:solidFill>
                    <a:schemeClr val="bg1"/>
                  </a:solidFill>
                  <a:latin typeface="Canaro SemiBold" charset="0"/>
                  <a:ea typeface="Canaro SemiBold" charset="0"/>
                  <a:cs typeface="Canaro SemiBold" charset="0"/>
                </a:rPr>
                <a:t>PRIDE</a:t>
              </a:r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397230" y="3232031"/>
              <a:ext cx="1080000" cy="324000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chemeClr val="accent3"/>
              </a:solidFill>
            </a:ln>
          </p:spPr>
          <p:txBody>
            <a:bodyPr wrap="square" lIns="0" tIns="3600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sz="1000" b="1" dirty="0">
                  <a:solidFill>
                    <a:schemeClr val="bg1"/>
                  </a:solidFill>
                  <a:latin typeface="Canaro SemiBold" charset="0"/>
                  <a:ea typeface="Canaro SemiBold" charset="0"/>
                  <a:cs typeface="Canaro SemiBold" charset="0"/>
                </a:rPr>
                <a:t>BRAND</a:t>
              </a:r>
            </a:p>
          </p:txBody>
        </p:sp>
        <p:cxnSp>
          <p:nvCxnSpPr>
            <p:cNvPr id="25" name="Gerade Verbindung 24"/>
            <p:cNvCxnSpPr>
              <a:stCxn id="27" idx="1"/>
            </p:cNvCxnSpPr>
            <p:nvPr userDrawn="1"/>
          </p:nvCxnSpPr>
          <p:spPr>
            <a:xfrm flipH="1">
              <a:off x="4791774" y="1556677"/>
              <a:ext cx="377322" cy="19447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/>
            <p:cNvCxnSpPr/>
            <p:nvPr userDrawn="1"/>
          </p:nvCxnSpPr>
          <p:spPr>
            <a:xfrm>
              <a:off x="3971814" y="1556677"/>
              <a:ext cx="372487" cy="19201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>
              <a:stCxn id="27" idx="0"/>
            </p:cNvCxnSpPr>
            <p:nvPr userDrawn="1"/>
          </p:nvCxnSpPr>
          <p:spPr>
            <a:xfrm>
              <a:off x="4570455" y="1257357"/>
              <a:ext cx="4813" cy="49133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itel 4"/>
            <p:cNvSpPr txBox="1">
              <a:spLocks/>
            </p:cNvSpPr>
            <p:nvPr userDrawn="1"/>
          </p:nvSpPr>
          <p:spPr>
            <a:xfrm>
              <a:off x="5418931" y="1542799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LOVE CUSTOMERS</a:t>
              </a:r>
            </a:p>
          </p:txBody>
        </p:sp>
        <p:sp>
          <p:nvSpPr>
            <p:cNvPr id="42" name="Titel 4"/>
            <p:cNvSpPr txBox="1">
              <a:spLocks/>
            </p:cNvSpPr>
            <p:nvPr userDrawn="1"/>
          </p:nvSpPr>
          <p:spPr>
            <a:xfrm>
              <a:off x="974090" y="79543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ARE ONE</a:t>
              </a:r>
            </a:p>
          </p:txBody>
        </p:sp>
        <p:sp>
          <p:nvSpPr>
            <p:cNvPr id="43" name="Titel 4"/>
            <p:cNvSpPr txBox="1">
              <a:spLocks/>
            </p:cNvSpPr>
            <p:nvPr userDrawn="1"/>
          </p:nvSpPr>
          <p:spPr>
            <a:xfrm>
              <a:off x="974090" y="1542431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NEVER SETTLE</a:t>
              </a:r>
            </a:p>
          </p:txBody>
        </p:sp>
        <p:sp>
          <p:nvSpPr>
            <p:cNvPr id="44" name="Titel 4"/>
            <p:cNvSpPr txBox="1">
              <a:spLocks/>
            </p:cNvSpPr>
            <p:nvPr userDrawn="1"/>
          </p:nvSpPr>
          <p:spPr>
            <a:xfrm>
              <a:off x="974090" y="228404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ALWAYS INNOVATE</a:t>
              </a:r>
            </a:p>
          </p:txBody>
        </p:sp>
        <p:sp>
          <p:nvSpPr>
            <p:cNvPr id="45" name="Titel 4"/>
            <p:cNvSpPr txBox="1">
              <a:spLocks/>
            </p:cNvSpPr>
            <p:nvPr userDrawn="1"/>
          </p:nvSpPr>
          <p:spPr>
            <a:xfrm>
              <a:off x="5418931" y="79543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defPPr>
                <a:defRPr lang="de-DE"/>
              </a:defPPr>
              <a:lvl1pPr lvl="0" algn="ctr" defTabSz="1219110">
                <a:lnSpc>
                  <a:spcPct val="90000"/>
                </a:lnSpc>
                <a:spcBef>
                  <a:spcPct val="0"/>
                </a:spcBef>
                <a:buNone/>
                <a:defRPr sz="2400" b="1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ARE PASSIONATE</a:t>
              </a:r>
            </a:p>
          </p:txBody>
        </p:sp>
        <p:sp>
          <p:nvSpPr>
            <p:cNvPr id="46" name="Titel 4"/>
            <p:cNvSpPr txBox="1">
              <a:spLocks/>
            </p:cNvSpPr>
            <p:nvPr userDrawn="1"/>
          </p:nvSpPr>
          <p:spPr>
            <a:xfrm>
              <a:off x="5414973" y="2284044"/>
              <a:ext cx="2734080" cy="61200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vert="horz" lIns="36000" tIns="72000" rIns="36000" bIns="36000" rtlCol="0" anchor="ctr">
              <a:normAutofit/>
            </a:bodyPr>
            <a:lstStyle>
              <a:lvl1pPr algn="l" defTabSz="121911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/>
              <a:r>
                <a:rPr lang="de-AT" sz="1200" b="1" i="0" dirty="0">
                  <a:solidFill>
                    <a:schemeClr val="accent5"/>
                  </a:solidFill>
                  <a:latin typeface="Canaro Book" charset="0"/>
                  <a:ea typeface="Canaro Book" charset="0"/>
                  <a:cs typeface="Canaro Book" charset="0"/>
                </a:rPr>
                <a:t>WE EMBRACE TOMORROW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15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71605E-6 L -0.0092 0.0003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626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15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5954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582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1508"/>
            <a:ext cx="8229600" cy="37127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5" name="Group 4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980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8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1508"/>
            <a:ext cx="8229600" cy="371271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5" name="Group 4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7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2668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88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4930"/>
            <a:ext cx="4038600" cy="37192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4930"/>
            <a:ext cx="4038600" cy="371929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142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4930"/>
            <a:ext cx="4038600" cy="371929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4930"/>
            <a:ext cx="4038600" cy="371929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8" name="Group 17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19" name="Group 18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1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376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#,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1775" y="1459467"/>
            <a:ext cx="6780451" cy="1101725"/>
          </a:xfrm>
        </p:spPr>
        <p:txBody>
          <a:bodyPr anchor="t">
            <a:noAutofit/>
          </a:bodyPr>
          <a:lstStyle>
            <a:lvl1pPr>
              <a:defRPr sz="10500" b="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 dirty="0"/>
              <a:t>Section 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75908" y="2649610"/>
            <a:ext cx="5592184" cy="131445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Topic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8" name="Group 7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10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9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70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4097E-7 3.7037E-7 L 0.01211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#, Topic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1775" y="1459467"/>
            <a:ext cx="6780451" cy="1101725"/>
          </a:xfrm>
        </p:spPr>
        <p:txBody>
          <a:bodyPr anchor="t">
            <a:noAutofit/>
          </a:bodyPr>
          <a:lstStyle>
            <a:lvl1pPr>
              <a:defRPr sz="10500" b="0">
                <a:solidFill>
                  <a:schemeClr val="accent1"/>
                </a:solidFill>
                <a:latin typeface="Canaro SemiBold" pitchFamily="50" charset="0"/>
              </a:defRPr>
            </a:lvl1pPr>
          </a:lstStyle>
          <a:p>
            <a:r>
              <a:rPr lang="en-US" dirty="0"/>
              <a:t>Section #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75908" y="2649610"/>
            <a:ext cx="5592184" cy="131445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Section Topic</a:t>
            </a: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8022455" y="4805773"/>
            <a:ext cx="958367" cy="201168"/>
            <a:chOff x="9761007" y="210064"/>
            <a:chExt cx="2060373" cy="432487"/>
          </a:xfrm>
        </p:grpSpPr>
        <p:grpSp>
          <p:nvGrpSpPr>
            <p:cNvPr id="21" name="Group 20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437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4097E-7 3.7037E-7 L 0.01211 -0.00069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28" y="1278835"/>
            <a:ext cx="7772400" cy="2491408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>
          <a:xfrm>
            <a:off x="8022508" y="4805784"/>
            <a:ext cx="958314" cy="201157"/>
            <a:chOff x="9761007" y="210064"/>
            <a:chExt cx="2060373" cy="432487"/>
          </a:xfrm>
        </p:grpSpPr>
        <p:grpSp>
          <p:nvGrpSpPr>
            <p:cNvPr id="6" name="Group 5"/>
            <p:cNvGrpSpPr/>
            <p:nvPr/>
          </p:nvGrpSpPr>
          <p:grpSpPr>
            <a:xfrm>
              <a:off x="9761007" y="343382"/>
              <a:ext cx="2060373" cy="299169"/>
              <a:chOff x="9761007" y="343382"/>
              <a:chExt cx="2060373" cy="299169"/>
            </a:xfrm>
          </p:grpSpPr>
          <p:sp>
            <p:nvSpPr>
              <p:cNvPr id="8" name="Freeform 5"/>
              <p:cNvSpPr>
                <a:spLocks noEditPoints="1"/>
              </p:cNvSpPr>
              <p:nvPr/>
            </p:nvSpPr>
            <p:spPr bwMode="auto">
              <a:xfrm>
                <a:off x="10185201" y="344020"/>
                <a:ext cx="214330" cy="203486"/>
              </a:xfrm>
              <a:custGeom>
                <a:avLst/>
                <a:gdLst>
                  <a:gd name="T0" fmla="*/ 684 w 685"/>
                  <a:gd name="T1" fmla="*/ 339 h 650"/>
                  <a:gd name="T2" fmla="*/ 684 w 685"/>
                  <a:gd name="T3" fmla="*/ 355 h 650"/>
                  <a:gd name="T4" fmla="*/ 132 w 685"/>
                  <a:gd name="T5" fmla="*/ 355 h 650"/>
                  <a:gd name="T6" fmla="*/ 355 w 685"/>
                  <a:gd name="T7" fmla="*/ 538 h 650"/>
                  <a:gd name="T8" fmla="*/ 580 w 685"/>
                  <a:gd name="T9" fmla="*/ 451 h 650"/>
                  <a:gd name="T10" fmla="*/ 650 w 685"/>
                  <a:gd name="T11" fmla="*/ 550 h 650"/>
                  <a:gd name="T12" fmla="*/ 348 w 685"/>
                  <a:gd name="T13" fmla="*/ 650 h 650"/>
                  <a:gd name="T14" fmla="*/ 0 w 685"/>
                  <a:gd name="T15" fmla="*/ 344 h 650"/>
                  <a:gd name="T16" fmla="*/ 0 w 685"/>
                  <a:gd name="T17" fmla="*/ 327 h 650"/>
                  <a:gd name="T18" fmla="*/ 345 w 685"/>
                  <a:gd name="T19" fmla="*/ 0 h 650"/>
                  <a:gd name="T20" fmla="*/ 684 w 685"/>
                  <a:gd name="T21" fmla="*/ 339 h 650"/>
                  <a:gd name="T22" fmla="*/ 546 w 685"/>
                  <a:gd name="T23" fmla="*/ 258 h 650"/>
                  <a:gd name="T24" fmla="*/ 344 w 685"/>
                  <a:gd name="T25" fmla="*/ 101 h 650"/>
                  <a:gd name="T26" fmla="*/ 138 w 685"/>
                  <a:gd name="T27" fmla="*/ 258 h 650"/>
                  <a:gd name="T28" fmla="*/ 546 w 685"/>
                  <a:gd name="T29" fmla="*/ 258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5" h="650">
                    <a:moveTo>
                      <a:pt x="684" y="339"/>
                    </a:moveTo>
                    <a:cubicBezTo>
                      <a:pt x="684" y="355"/>
                      <a:pt x="684" y="355"/>
                      <a:pt x="684" y="355"/>
                    </a:cubicBezTo>
                    <a:cubicBezTo>
                      <a:pt x="132" y="355"/>
                      <a:pt x="132" y="355"/>
                      <a:pt x="132" y="355"/>
                    </a:cubicBezTo>
                    <a:cubicBezTo>
                      <a:pt x="139" y="485"/>
                      <a:pt x="230" y="538"/>
                      <a:pt x="355" y="538"/>
                    </a:cubicBezTo>
                    <a:cubicBezTo>
                      <a:pt x="464" y="538"/>
                      <a:pt x="538" y="503"/>
                      <a:pt x="580" y="451"/>
                    </a:cubicBezTo>
                    <a:cubicBezTo>
                      <a:pt x="650" y="550"/>
                      <a:pt x="650" y="550"/>
                      <a:pt x="650" y="550"/>
                    </a:cubicBezTo>
                    <a:cubicBezTo>
                      <a:pt x="590" y="602"/>
                      <a:pt x="493" y="650"/>
                      <a:pt x="348" y="650"/>
                    </a:cubicBezTo>
                    <a:cubicBezTo>
                      <a:pt x="147" y="650"/>
                      <a:pt x="0" y="542"/>
                      <a:pt x="0" y="344"/>
                    </a:cubicBezTo>
                    <a:cubicBezTo>
                      <a:pt x="0" y="327"/>
                      <a:pt x="0" y="327"/>
                      <a:pt x="0" y="327"/>
                    </a:cubicBezTo>
                    <a:cubicBezTo>
                      <a:pt x="0" y="142"/>
                      <a:pt x="132" y="0"/>
                      <a:pt x="345" y="0"/>
                    </a:cubicBezTo>
                    <a:cubicBezTo>
                      <a:pt x="598" y="0"/>
                      <a:pt x="685" y="173"/>
                      <a:pt x="684" y="339"/>
                    </a:cubicBezTo>
                    <a:moveTo>
                      <a:pt x="546" y="258"/>
                    </a:moveTo>
                    <a:cubicBezTo>
                      <a:pt x="531" y="163"/>
                      <a:pt x="470" y="101"/>
                      <a:pt x="344" y="101"/>
                    </a:cubicBezTo>
                    <a:cubicBezTo>
                      <a:pt x="230" y="101"/>
                      <a:pt x="157" y="159"/>
                      <a:pt x="138" y="258"/>
                    </a:cubicBezTo>
                    <a:lnTo>
                      <a:pt x="546" y="2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10433339" y="344020"/>
                <a:ext cx="349562" cy="199658"/>
              </a:xfrm>
              <a:custGeom>
                <a:avLst/>
                <a:gdLst>
                  <a:gd name="T0" fmla="*/ 1117 w 1117"/>
                  <a:gd name="T1" fmla="*/ 305 h 637"/>
                  <a:gd name="T2" fmla="*/ 1117 w 1117"/>
                  <a:gd name="T3" fmla="*/ 637 h 637"/>
                  <a:gd name="T4" fmla="*/ 970 w 1117"/>
                  <a:gd name="T5" fmla="*/ 637 h 637"/>
                  <a:gd name="T6" fmla="*/ 970 w 1117"/>
                  <a:gd name="T7" fmla="*/ 303 h 637"/>
                  <a:gd name="T8" fmla="*/ 804 w 1117"/>
                  <a:gd name="T9" fmla="*/ 125 h 637"/>
                  <a:gd name="T10" fmla="*/ 632 w 1117"/>
                  <a:gd name="T11" fmla="*/ 198 h 637"/>
                  <a:gd name="T12" fmla="*/ 632 w 1117"/>
                  <a:gd name="T13" fmla="*/ 637 h 637"/>
                  <a:gd name="T14" fmla="*/ 484 w 1117"/>
                  <a:gd name="T15" fmla="*/ 637 h 637"/>
                  <a:gd name="T16" fmla="*/ 484 w 1117"/>
                  <a:gd name="T17" fmla="*/ 282 h 637"/>
                  <a:gd name="T18" fmla="*/ 327 w 1117"/>
                  <a:gd name="T19" fmla="*/ 124 h 637"/>
                  <a:gd name="T20" fmla="*/ 146 w 1117"/>
                  <a:gd name="T21" fmla="*/ 206 h 637"/>
                  <a:gd name="T22" fmla="*/ 146 w 1117"/>
                  <a:gd name="T23" fmla="*/ 637 h 637"/>
                  <a:gd name="T24" fmla="*/ 0 w 1117"/>
                  <a:gd name="T25" fmla="*/ 637 h 637"/>
                  <a:gd name="T26" fmla="*/ 0 w 1117"/>
                  <a:gd name="T27" fmla="*/ 12 h 637"/>
                  <a:gd name="T28" fmla="*/ 131 w 1117"/>
                  <a:gd name="T29" fmla="*/ 12 h 637"/>
                  <a:gd name="T30" fmla="*/ 140 w 1117"/>
                  <a:gd name="T31" fmla="*/ 104 h 637"/>
                  <a:gd name="T32" fmla="*/ 375 w 1117"/>
                  <a:gd name="T33" fmla="*/ 0 h 637"/>
                  <a:gd name="T34" fmla="*/ 589 w 1117"/>
                  <a:gd name="T35" fmla="*/ 116 h 637"/>
                  <a:gd name="T36" fmla="*/ 830 w 1117"/>
                  <a:gd name="T37" fmla="*/ 0 h 637"/>
                  <a:gd name="T38" fmla="*/ 1117 w 1117"/>
                  <a:gd name="T39" fmla="*/ 305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7" h="637">
                    <a:moveTo>
                      <a:pt x="1117" y="305"/>
                    </a:moveTo>
                    <a:cubicBezTo>
                      <a:pt x="1117" y="637"/>
                      <a:pt x="1117" y="637"/>
                      <a:pt x="1117" y="637"/>
                    </a:cubicBezTo>
                    <a:cubicBezTo>
                      <a:pt x="970" y="637"/>
                      <a:pt x="970" y="637"/>
                      <a:pt x="970" y="637"/>
                    </a:cubicBezTo>
                    <a:cubicBezTo>
                      <a:pt x="970" y="303"/>
                      <a:pt x="970" y="303"/>
                      <a:pt x="970" y="303"/>
                    </a:cubicBezTo>
                    <a:cubicBezTo>
                      <a:pt x="970" y="187"/>
                      <a:pt x="921" y="125"/>
                      <a:pt x="804" y="125"/>
                    </a:cubicBezTo>
                    <a:cubicBezTo>
                      <a:pt x="725" y="125"/>
                      <a:pt x="670" y="153"/>
                      <a:pt x="632" y="198"/>
                    </a:cubicBezTo>
                    <a:cubicBezTo>
                      <a:pt x="632" y="637"/>
                      <a:pt x="632" y="637"/>
                      <a:pt x="632" y="637"/>
                    </a:cubicBezTo>
                    <a:cubicBezTo>
                      <a:pt x="484" y="637"/>
                      <a:pt x="484" y="637"/>
                      <a:pt x="484" y="637"/>
                    </a:cubicBezTo>
                    <a:cubicBezTo>
                      <a:pt x="484" y="282"/>
                      <a:pt x="484" y="282"/>
                      <a:pt x="484" y="282"/>
                    </a:cubicBezTo>
                    <a:cubicBezTo>
                      <a:pt x="484" y="183"/>
                      <a:pt x="442" y="124"/>
                      <a:pt x="327" y="124"/>
                    </a:cubicBezTo>
                    <a:cubicBezTo>
                      <a:pt x="253" y="124"/>
                      <a:pt x="186" y="153"/>
                      <a:pt x="146" y="206"/>
                    </a:cubicBezTo>
                    <a:cubicBezTo>
                      <a:pt x="146" y="637"/>
                      <a:pt x="146" y="637"/>
                      <a:pt x="146" y="637"/>
                    </a:cubicBezTo>
                    <a:cubicBezTo>
                      <a:pt x="0" y="637"/>
                      <a:pt x="0" y="637"/>
                      <a:pt x="0" y="6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78" y="54"/>
                      <a:pt x="255" y="0"/>
                      <a:pt x="375" y="0"/>
                    </a:cubicBezTo>
                    <a:cubicBezTo>
                      <a:pt x="474" y="0"/>
                      <a:pt x="554" y="45"/>
                      <a:pt x="589" y="116"/>
                    </a:cubicBezTo>
                    <a:cubicBezTo>
                      <a:pt x="636" y="58"/>
                      <a:pt x="719" y="0"/>
                      <a:pt x="830" y="0"/>
                    </a:cubicBezTo>
                    <a:cubicBezTo>
                      <a:pt x="1020" y="0"/>
                      <a:pt x="1117" y="103"/>
                      <a:pt x="1117" y="30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10816071" y="344020"/>
                <a:ext cx="204124" cy="203486"/>
              </a:xfrm>
              <a:custGeom>
                <a:avLst/>
                <a:gdLst>
                  <a:gd name="T0" fmla="*/ 529 w 652"/>
                  <a:gd name="T1" fmla="*/ 637 h 650"/>
                  <a:gd name="T2" fmla="*/ 516 w 652"/>
                  <a:gd name="T3" fmla="*/ 561 h 650"/>
                  <a:gd name="T4" fmla="*/ 272 w 652"/>
                  <a:gd name="T5" fmla="*/ 650 h 650"/>
                  <a:gd name="T6" fmla="*/ 0 w 652"/>
                  <a:gd name="T7" fmla="*/ 452 h 650"/>
                  <a:gd name="T8" fmla="*/ 279 w 652"/>
                  <a:gd name="T9" fmla="*/ 246 h 650"/>
                  <a:gd name="T10" fmla="*/ 512 w 652"/>
                  <a:gd name="T11" fmla="*/ 295 h 650"/>
                  <a:gd name="T12" fmla="*/ 514 w 652"/>
                  <a:gd name="T13" fmla="*/ 257 h 650"/>
                  <a:gd name="T14" fmla="*/ 318 w 652"/>
                  <a:gd name="T15" fmla="*/ 112 h 650"/>
                  <a:gd name="T16" fmla="*/ 98 w 652"/>
                  <a:gd name="T17" fmla="*/ 178 h 650"/>
                  <a:gd name="T18" fmla="*/ 52 w 652"/>
                  <a:gd name="T19" fmla="*/ 66 h 650"/>
                  <a:gd name="T20" fmla="*/ 335 w 652"/>
                  <a:gd name="T21" fmla="*/ 0 h 650"/>
                  <a:gd name="T22" fmla="*/ 642 w 652"/>
                  <a:gd name="T23" fmla="*/ 270 h 650"/>
                  <a:gd name="T24" fmla="*/ 640 w 652"/>
                  <a:gd name="T25" fmla="*/ 470 h 650"/>
                  <a:gd name="T26" fmla="*/ 652 w 652"/>
                  <a:gd name="T27" fmla="*/ 637 h 650"/>
                  <a:gd name="T28" fmla="*/ 529 w 652"/>
                  <a:gd name="T29" fmla="*/ 637 h 650"/>
                  <a:gd name="T30" fmla="*/ 512 w 652"/>
                  <a:gd name="T31" fmla="*/ 471 h 650"/>
                  <a:gd name="T32" fmla="*/ 512 w 652"/>
                  <a:gd name="T33" fmla="*/ 382 h 650"/>
                  <a:gd name="T34" fmla="*/ 312 w 652"/>
                  <a:gd name="T35" fmla="*/ 345 h 650"/>
                  <a:gd name="T36" fmla="*/ 136 w 652"/>
                  <a:gd name="T37" fmla="*/ 444 h 650"/>
                  <a:gd name="T38" fmla="*/ 302 w 652"/>
                  <a:gd name="T39" fmla="*/ 542 h 650"/>
                  <a:gd name="T40" fmla="*/ 512 w 652"/>
                  <a:gd name="T41" fmla="*/ 471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2" h="650">
                    <a:moveTo>
                      <a:pt x="529" y="637"/>
                    </a:moveTo>
                    <a:cubicBezTo>
                      <a:pt x="523" y="616"/>
                      <a:pt x="519" y="587"/>
                      <a:pt x="516" y="561"/>
                    </a:cubicBezTo>
                    <a:cubicBezTo>
                      <a:pt x="475" y="603"/>
                      <a:pt x="401" y="650"/>
                      <a:pt x="272" y="650"/>
                    </a:cubicBezTo>
                    <a:cubicBezTo>
                      <a:pt x="136" y="650"/>
                      <a:pt x="0" y="595"/>
                      <a:pt x="0" y="452"/>
                    </a:cubicBezTo>
                    <a:cubicBezTo>
                      <a:pt x="0" y="295"/>
                      <a:pt x="123" y="246"/>
                      <a:pt x="279" y="246"/>
                    </a:cubicBezTo>
                    <a:cubicBezTo>
                      <a:pt x="370" y="246"/>
                      <a:pt x="452" y="269"/>
                      <a:pt x="512" y="295"/>
                    </a:cubicBezTo>
                    <a:cubicBezTo>
                      <a:pt x="514" y="257"/>
                      <a:pt x="514" y="257"/>
                      <a:pt x="514" y="257"/>
                    </a:cubicBezTo>
                    <a:cubicBezTo>
                      <a:pt x="515" y="145"/>
                      <a:pt x="433" y="112"/>
                      <a:pt x="318" y="112"/>
                    </a:cubicBezTo>
                    <a:cubicBezTo>
                      <a:pt x="219" y="112"/>
                      <a:pt x="141" y="140"/>
                      <a:pt x="98" y="17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119" y="30"/>
                      <a:pt x="205" y="0"/>
                      <a:pt x="335" y="0"/>
                    </a:cubicBezTo>
                    <a:cubicBezTo>
                      <a:pt x="512" y="0"/>
                      <a:pt x="646" y="76"/>
                      <a:pt x="642" y="270"/>
                    </a:cubicBezTo>
                    <a:cubicBezTo>
                      <a:pt x="640" y="332"/>
                      <a:pt x="640" y="408"/>
                      <a:pt x="640" y="470"/>
                    </a:cubicBezTo>
                    <a:cubicBezTo>
                      <a:pt x="640" y="567"/>
                      <a:pt x="644" y="609"/>
                      <a:pt x="652" y="637"/>
                    </a:cubicBezTo>
                    <a:lnTo>
                      <a:pt x="529" y="637"/>
                    </a:lnTo>
                    <a:close/>
                    <a:moveTo>
                      <a:pt x="512" y="471"/>
                    </a:moveTo>
                    <a:cubicBezTo>
                      <a:pt x="512" y="382"/>
                      <a:pt x="512" y="382"/>
                      <a:pt x="512" y="382"/>
                    </a:cubicBezTo>
                    <a:cubicBezTo>
                      <a:pt x="455" y="361"/>
                      <a:pt x="384" y="345"/>
                      <a:pt x="312" y="345"/>
                    </a:cubicBezTo>
                    <a:cubicBezTo>
                      <a:pt x="199" y="345"/>
                      <a:pt x="136" y="365"/>
                      <a:pt x="136" y="444"/>
                    </a:cubicBezTo>
                    <a:cubicBezTo>
                      <a:pt x="136" y="521"/>
                      <a:pt x="213" y="542"/>
                      <a:pt x="302" y="542"/>
                    </a:cubicBezTo>
                    <a:cubicBezTo>
                      <a:pt x="387" y="542"/>
                      <a:pt x="467" y="518"/>
                      <a:pt x="512" y="47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11063571" y="345934"/>
                <a:ext cx="126302" cy="197745"/>
              </a:xfrm>
              <a:custGeom>
                <a:avLst/>
                <a:gdLst>
                  <a:gd name="T0" fmla="*/ 404 w 404"/>
                  <a:gd name="T1" fmla="*/ 17 h 631"/>
                  <a:gd name="T2" fmla="*/ 378 w 404"/>
                  <a:gd name="T3" fmla="*/ 153 h 631"/>
                  <a:gd name="T4" fmla="*/ 293 w 404"/>
                  <a:gd name="T5" fmla="*/ 131 h 631"/>
                  <a:gd name="T6" fmla="*/ 141 w 404"/>
                  <a:gd name="T7" fmla="*/ 259 h 631"/>
                  <a:gd name="T8" fmla="*/ 141 w 404"/>
                  <a:gd name="T9" fmla="*/ 631 h 631"/>
                  <a:gd name="T10" fmla="*/ 0 w 404"/>
                  <a:gd name="T11" fmla="*/ 631 h 631"/>
                  <a:gd name="T12" fmla="*/ 0 w 404"/>
                  <a:gd name="T13" fmla="*/ 6 h 631"/>
                  <a:gd name="T14" fmla="*/ 132 w 404"/>
                  <a:gd name="T15" fmla="*/ 6 h 631"/>
                  <a:gd name="T16" fmla="*/ 140 w 404"/>
                  <a:gd name="T17" fmla="*/ 148 h 631"/>
                  <a:gd name="T18" fmla="*/ 315 w 404"/>
                  <a:gd name="T19" fmla="*/ 0 h 631"/>
                  <a:gd name="T20" fmla="*/ 404 w 404"/>
                  <a:gd name="T21" fmla="*/ 17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4" h="631">
                    <a:moveTo>
                      <a:pt x="404" y="17"/>
                    </a:moveTo>
                    <a:cubicBezTo>
                      <a:pt x="378" y="153"/>
                      <a:pt x="378" y="153"/>
                      <a:pt x="378" y="153"/>
                    </a:cubicBezTo>
                    <a:cubicBezTo>
                      <a:pt x="359" y="140"/>
                      <a:pt x="330" y="131"/>
                      <a:pt x="293" y="131"/>
                    </a:cubicBezTo>
                    <a:cubicBezTo>
                      <a:pt x="220" y="131"/>
                      <a:pt x="165" y="185"/>
                      <a:pt x="141" y="259"/>
                    </a:cubicBezTo>
                    <a:cubicBezTo>
                      <a:pt x="141" y="631"/>
                      <a:pt x="141" y="631"/>
                      <a:pt x="141" y="63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40" y="148"/>
                      <a:pt x="140" y="148"/>
                      <a:pt x="140" y="148"/>
                    </a:cubicBezTo>
                    <a:cubicBezTo>
                      <a:pt x="166" y="53"/>
                      <a:pt x="225" y="0"/>
                      <a:pt x="315" y="0"/>
                    </a:cubicBezTo>
                    <a:cubicBezTo>
                      <a:pt x="347" y="0"/>
                      <a:pt x="384" y="7"/>
                      <a:pt x="404" y="1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11201354" y="344020"/>
                <a:ext cx="189452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11404840" y="347847"/>
                <a:ext cx="229001" cy="280032"/>
              </a:xfrm>
              <a:custGeom>
                <a:avLst/>
                <a:gdLst>
                  <a:gd name="T0" fmla="*/ 733 w 733"/>
                  <a:gd name="T1" fmla="*/ 0 h 895"/>
                  <a:gd name="T2" fmla="*/ 292 w 733"/>
                  <a:gd name="T3" fmla="*/ 895 h 895"/>
                  <a:gd name="T4" fmla="*/ 153 w 733"/>
                  <a:gd name="T5" fmla="*/ 851 h 895"/>
                  <a:gd name="T6" fmla="*/ 288 w 733"/>
                  <a:gd name="T7" fmla="*/ 621 h 895"/>
                  <a:gd name="T8" fmla="*/ 0 w 733"/>
                  <a:gd name="T9" fmla="*/ 0 h 895"/>
                  <a:gd name="T10" fmla="*/ 156 w 733"/>
                  <a:gd name="T11" fmla="*/ 0 h 895"/>
                  <a:gd name="T12" fmla="*/ 366 w 733"/>
                  <a:gd name="T13" fmla="*/ 510 h 895"/>
                  <a:gd name="T14" fmla="*/ 580 w 733"/>
                  <a:gd name="T15" fmla="*/ 0 h 895"/>
                  <a:gd name="T16" fmla="*/ 733 w 733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3" h="895">
                    <a:moveTo>
                      <a:pt x="733" y="0"/>
                    </a:moveTo>
                    <a:cubicBezTo>
                      <a:pt x="574" y="357"/>
                      <a:pt x="423" y="681"/>
                      <a:pt x="292" y="895"/>
                    </a:cubicBezTo>
                    <a:cubicBezTo>
                      <a:pt x="153" y="851"/>
                      <a:pt x="153" y="851"/>
                      <a:pt x="153" y="851"/>
                    </a:cubicBezTo>
                    <a:cubicBezTo>
                      <a:pt x="213" y="768"/>
                      <a:pt x="260" y="679"/>
                      <a:pt x="288" y="6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366" y="510"/>
                      <a:pt x="366" y="510"/>
                      <a:pt x="366" y="510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7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11632566" y="344020"/>
                <a:ext cx="188814" cy="203486"/>
              </a:xfrm>
              <a:custGeom>
                <a:avLst/>
                <a:gdLst>
                  <a:gd name="T0" fmla="*/ 0 w 606"/>
                  <a:gd name="T1" fmla="*/ 574 h 649"/>
                  <a:gd name="T2" fmla="*/ 48 w 606"/>
                  <a:gd name="T3" fmla="*/ 455 h 649"/>
                  <a:gd name="T4" fmla="*/ 300 w 606"/>
                  <a:gd name="T5" fmla="*/ 540 h 649"/>
                  <a:gd name="T6" fmla="*/ 485 w 606"/>
                  <a:gd name="T7" fmla="*/ 444 h 649"/>
                  <a:gd name="T8" fmla="*/ 274 w 606"/>
                  <a:gd name="T9" fmla="*/ 365 h 649"/>
                  <a:gd name="T10" fmla="*/ 27 w 606"/>
                  <a:gd name="T11" fmla="*/ 206 h 649"/>
                  <a:gd name="T12" fmla="*/ 311 w 606"/>
                  <a:gd name="T13" fmla="*/ 0 h 649"/>
                  <a:gd name="T14" fmla="*/ 581 w 606"/>
                  <a:gd name="T15" fmla="*/ 52 h 649"/>
                  <a:gd name="T16" fmla="*/ 539 w 606"/>
                  <a:gd name="T17" fmla="*/ 162 h 649"/>
                  <a:gd name="T18" fmla="*/ 312 w 606"/>
                  <a:gd name="T19" fmla="*/ 109 h 649"/>
                  <a:gd name="T20" fmla="*/ 151 w 606"/>
                  <a:gd name="T21" fmla="*/ 196 h 649"/>
                  <a:gd name="T22" fmla="*/ 357 w 606"/>
                  <a:gd name="T23" fmla="*/ 265 h 649"/>
                  <a:gd name="T24" fmla="*/ 606 w 606"/>
                  <a:gd name="T25" fmla="*/ 438 h 649"/>
                  <a:gd name="T26" fmla="*/ 305 w 606"/>
                  <a:gd name="T27" fmla="*/ 649 h 649"/>
                  <a:gd name="T28" fmla="*/ 0 w 606"/>
                  <a:gd name="T29" fmla="*/ 574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6" h="649">
                    <a:moveTo>
                      <a:pt x="0" y="574"/>
                    </a:moveTo>
                    <a:cubicBezTo>
                      <a:pt x="48" y="455"/>
                      <a:pt x="48" y="455"/>
                      <a:pt x="48" y="455"/>
                    </a:cubicBezTo>
                    <a:cubicBezTo>
                      <a:pt x="105" y="508"/>
                      <a:pt x="201" y="540"/>
                      <a:pt x="300" y="540"/>
                    </a:cubicBezTo>
                    <a:cubicBezTo>
                      <a:pt x="415" y="540"/>
                      <a:pt x="485" y="513"/>
                      <a:pt x="485" y="444"/>
                    </a:cubicBezTo>
                    <a:cubicBezTo>
                      <a:pt x="485" y="373"/>
                      <a:pt x="406" y="378"/>
                      <a:pt x="274" y="365"/>
                    </a:cubicBezTo>
                    <a:cubicBezTo>
                      <a:pt x="119" y="347"/>
                      <a:pt x="27" y="320"/>
                      <a:pt x="27" y="206"/>
                    </a:cubicBezTo>
                    <a:cubicBezTo>
                      <a:pt x="27" y="92"/>
                      <a:pt x="117" y="0"/>
                      <a:pt x="311" y="0"/>
                    </a:cubicBezTo>
                    <a:cubicBezTo>
                      <a:pt x="416" y="0"/>
                      <a:pt x="509" y="18"/>
                      <a:pt x="581" y="52"/>
                    </a:cubicBezTo>
                    <a:cubicBezTo>
                      <a:pt x="539" y="162"/>
                      <a:pt x="539" y="162"/>
                      <a:pt x="539" y="162"/>
                    </a:cubicBezTo>
                    <a:cubicBezTo>
                      <a:pt x="484" y="125"/>
                      <a:pt x="402" y="109"/>
                      <a:pt x="312" y="109"/>
                    </a:cubicBezTo>
                    <a:cubicBezTo>
                      <a:pt x="209" y="109"/>
                      <a:pt x="151" y="138"/>
                      <a:pt x="151" y="196"/>
                    </a:cubicBezTo>
                    <a:cubicBezTo>
                      <a:pt x="151" y="252"/>
                      <a:pt x="230" y="250"/>
                      <a:pt x="357" y="265"/>
                    </a:cubicBezTo>
                    <a:cubicBezTo>
                      <a:pt x="472" y="278"/>
                      <a:pt x="606" y="295"/>
                      <a:pt x="606" y="438"/>
                    </a:cubicBezTo>
                    <a:cubicBezTo>
                      <a:pt x="606" y="582"/>
                      <a:pt x="493" y="649"/>
                      <a:pt x="305" y="649"/>
                    </a:cubicBezTo>
                    <a:cubicBezTo>
                      <a:pt x="184" y="649"/>
                      <a:pt x="76" y="620"/>
                      <a:pt x="0" y="5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9908997" y="343382"/>
                <a:ext cx="148628" cy="133956"/>
              </a:xfrm>
              <a:custGeom>
                <a:avLst/>
                <a:gdLst>
                  <a:gd name="T0" fmla="*/ 0 w 233"/>
                  <a:gd name="T1" fmla="*/ 105 h 210"/>
                  <a:gd name="T2" fmla="*/ 0 w 233"/>
                  <a:gd name="T3" fmla="*/ 210 h 210"/>
                  <a:gd name="T4" fmla="*/ 233 w 233"/>
                  <a:gd name="T5" fmla="*/ 105 h 210"/>
                  <a:gd name="T6" fmla="*/ 233 w 233"/>
                  <a:gd name="T7" fmla="*/ 0 h 210"/>
                  <a:gd name="T8" fmla="*/ 0 w 233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3" h="210">
                    <a:moveTo>
                      <a:pt x="0" y="105"/>
                    </a:moveTo>
                    <a:lnTo>
                      <a:pt x="0" y="210"/>
                    </a:lnTo>
                    <a:lnTo>
                      <a:pt x="233" y="105"/>
                    </a:lnTo>
                    <a:lnTo>
                      <a:pt x="233" y="0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D8E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9836278" y="477338"/>
                <a:ext cx="221347" cy="165213"/>
              </a:xfrm>
              <a:custGeom>
                <a:avLst/>
                <a:gdLst>
                  <a:gd name="T0" fmla="*/ 347 w 347"/>
                  <a:gd name="T1" fmla="*/ 105 h 259"/>
                  <a:gd name="T2" fmla="*/ 0 w 347"/>
                  <a:gd name="T3" fmla="*/ 259 h 259"/>
                  <a:gd name="T4" fmla="*/ 0 w 347"/>
                  <a:gd name="T5" fmla="*/ 154 h 259"/>
                  <a:gd name="T6" fmla="*/ 347 w 347"/>
                  <a:gd name="T7" fmla="*/ 0 h 259"/>
                  <a:gd name="T8" fmla="*/ 347 w 347"/>
                  <a:gd name="T9" fmla="*/ 105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259">
                    <a:moveTo>
                      <a:pt x="347" y="105"/>
                    </a:moveTo>
                    <a:lnTo>
                      <a:pt x="0" y="259"/>
                    </a:lnTo>
                    <a:lnTo>
                      <a:pt x="0" y="154"/>
                    </a:lnTo>
                    <a:lnTo>
                      <a:pt x="347" y="0"/>
                    </a:lnTo>
                    <a:lnTo>
                      <a:pt x="347" y="105"/>
                    </a:lnTo>
                    <a:close/>
                  </a:path>
                </a:pathLst>
              </a:custGeom>
              <a:solidFill>
                <a:srgbClr val="7A81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9761007" y="343382"/>
                <a:ext cx="147990" cy="133956"/>
              </a:xfrm>
              <a:custGeom>
                <a:avLst/>
                <a:gdLst>
                  <a:gd name="T0" fmla="*/ 232 w 232"/>
                  <a:gd name="T1" fmla="*/ 105 h 210"/>
                  <a:gd name="T2" fmla="*/ 232 w 232"/>
                  <a:gd name="T3" fmla="*/ 210 h 210"/>
                  <a:gd name="T4" fmla="*/ 0 w 232"/>
                  <a:gd name="T5" fmla="*/ 105 h 210"/>
                  <a:gd name="T6" fmla="*/ 0 w 232"/>
                  <a:gd name="T7" fmla="*/ 0 h 210"/>
                  <a:gd name="T8" fmla="*/ 232 w 232"/>
                  <a:gd name="T9" fmla="*/ 10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10">
                    <a:moveTo>
                      <a:pt x="232" y="105"/>
                    </a:moveTo>
                    <a:lnTo>
                      <a:pt x="232" y="210"/>
                    </a:lnTo>
                    <a:lnTo>
                      <a:pt x="0" y="105"/>
                    </a:lnTo>
                    <a:lnTo>
                      <a:pt x="0" y="0"/>
                    </a:lnTo>
                    <a:lnTo>
                      <a:pt x="232" y="105"/>
                    </a:lnTo>
                    <a:close/>
                  </a:path>
                </a:pathLst>
              </a:custGeom>
              <a:solidFill>
                <a:srgbClr val="408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9761007" y="210064"/>
              <a:ext cx="296617" cy="200296"/>
            </a:xfrm>
            <a:custGeom>
              <a:avLst/>
              <a:gdLst>
                <a:gd name="T0" fmla="*/ 465 w 465"/>
                <a:gd name="T1" fmla="*/ 105 h 314"/>
                <a:gd name="T2" fmla="*/ 0 w 465"/>
                <a:gd name="T3" fmla="*/ 314 h 314"/>
                <a:gd name="T4" fmla="*/ 0 w 465"/>
                <a:gd name="T5" fmla="*/ 209 h 314"/>
                <a:gd name="T6" fmla="*/ 465 w 465"/>
                <a:gd name="T7" fmla="*/ 0 h 314"/>
                <a:gd name="T8" fmla="*/ 465 w 465"/>
                <a:gd name="T9" fmla="*/ 10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314">
                  <a:moveTo>
                    <a:pt x="465" y="105"/>
                  </a:moveTo>
                  <a:lnTo>
                    <a:pt x="0" y="314"/>
                  </a:lnTo>
                  <a:lnTo>
                    <a:pt x="0" y="209"/>
                  </a:lnTo>
                  <a:lnTo>
                    <a:pt x="465" y="0"/>
                  </a:lnTo>
                  <a:lnTo>
                    <a:pt x="465" y="105"/>
                  </a:lnTo>
                  <a:close/>
                </a:path>
              </a:pathLst>
            </a:custGeom>
            <a:solidFill>
              <a:srgbClr val="53B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0312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-0.00924 0.0004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6572"/>
            <a:ext cx="8229600" cy="3727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39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4005" r:id="rId2"/>
    <p:sldLayoutId id="2147483981" r:id="rId3"/>
    <p:sldLayoutId id="2147483999" r:id="rId4"/>
    <p:sldLayoutId id="2147483983" r:id="rId5"/>
    <p:sldLayoutId id="2147484004" r:id="rId6"/>
    <p:sldLayoutId id="2147483980" r:id="rId7"/>
    <p:sldLayoutId id="2147484000" r:id="rId8"/>
    <p:sldLayoutId id="2147483998" r:id="rId9"/>
    <p:sldLayoutId id="2147484003" r:id="rId10"/>
    <p:sldLayoutId id="2147483985" r:id="rId11"/>
    <p:sldLayoutId id="2147484002" r:id="rId12"/>
    <p:sldLayoutId id="2147483986" r:id="rId13"/>
    <p:sldLayoutId id="2147484001" r:id="rId14"/>
    <p:sldLayoutId id="2147483997" r:id="rId15"/>
    <p:sldLayoutId id="2147484008" r:id="rId16"/>
    <p:sldLayoutId id="2147483993" r:id="rId17"/>
    <p:sldLayoutId id="2147484009" r:id="rId18"/>
    <p:sldLayoutId id="2147483987" r:id="rId19"/>
    <p:sldLayoutId id="2147484010" r:id="rId20"/>
    <p:sldLayoutId id="2147484015" r:id="rId21"/>
    <p:sldLayoutId id="2147484016" r:id="rId22"/>
    <p:sldLayoutId id="2147484017" r:id="rId23"/>
    <p:sldLayoutId id="2147484020" r:id="rId24"/>
    <p:sldLayoutId id="2147484022" r:id="rId25"/>
    <p:sldLayoutId id="2147484011" r:id="rId26"/>
    <p:sldLayoutId id="2147484012" r:id="rId27"/>
    <p:sldLayoutId id="2147484013" r:id="rId28"/>
    <p:sldLayoutId id="2147484014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569913" indent="-231775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–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911225" indent="-22860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368425" indent="-22860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–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1719263" indent="-228600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»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9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563638"/>
            <a:ext cx="7772400" cy="2808312"/>
          </a:xfrm>
        </p:spPr>
        <p:txBody>
          <a:bodyPr>
            <a:normAutofit/>
          </a:bodyPr>
          <a:lstStyle/>
          <a:p>
            <a:r>
              <a:rPr lang="en-US" dirty="0" smtClean="0"/>
              <a:t>- Mathematics </a:t>
            </a:r>
            <a:r>
              <a:rPr lang="en-US" dirty="0"/>
              <a:t>MSc @</a:t>
            </a:r>
            <a:r>
              <a:rPr lang="en-US" dirty="0" smtClean="0"/>
              <a:t>ELTE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- Data Scientist @</a:t>
            </a:r>
            <a:r>
              <a:rPr lang="en-US" dirty="0" err="1" smtClean="0"/>
              <a:t>Emarsys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- m</a:t>
            </a:r>
            <a:r>
              <a:rPr lang="en-US" dirty="0" smtClean="0"/>
              <a:t>eetup &amp; conference speaker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411510"/>
            <a:ext cx="2880320" cy="6832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chemeClr val="tx2"/>
                </a:solidFill>
                <a:latin typeface="+mj-lt"/>
              </a:rPr>
              <a:t>Me:</a:t>
            </a:r>
          </a:p>
        </p:txBody>
      </p:sp>
    </p:spTree>
    <p:extLst>
      <p:ext uri="{BB962C8B-B14F-4D97-AF65-F5344CB8AC3E}">
        <p14:creationId xmlns:p14="http://schemas.microsoft.com/office/powerpoint/2010/main" val="1094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195486"/>
            <a:ext cx="5482952" cy="781200"/>
          </a:xfrm>
        </p:spPr>
        <p:txBody>
          <a:bodyPr anchor="ctr">
            <a:noAutofit/>
          </a:bodyPr>
          <a:lstStyle/>
          <a:p>
            <a:pPr algn="ctr"/>
            <a:r>
              <a:rPr lang="en-US" sz="4000" dirty="0" smtClean="0"/>
              <a:t>adapt methods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7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2" r="12441"/>
          <a:stretch/>
        </p:blipFill>
        <p:spPr>
          <a:xfrm>
            <a:off x="395536" y="411509"/>
            <a:ext cx="3960440" cy="4057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8" r="29851"/>
          <a:stretch/>
        </p:blipFill>
        <p:spPr>
          <a:xfrm>
            <a:off x="5076056" y="411509"/>
            <a:ext cx="3236187" cy="4199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8896259">
            <a:off x="2210799" y="-81746"/>
            <a:ext cx="293219" cy="5046958"/>
          </a:xfrm>
          <a:prstGeom prst="rect">
            <a:avLst/>
          </a:prstGeom>
          <a:solidFill>
            <a:srgbClr val="FF0000">
              <a:alpha val="72000"/>
            </a:srgbClr>
          </a:solidFill>
          <a:ln w="127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 rot="2707113">
            <a:off x="2229146" y="-83139"/>
            <a:ext cx="293219" cy="5046958"/>
          </a:xfrm>
          <a:prstGeom prst="rect">
            <a:avLst/>
          </a:prstGeom>
          <a:solidFill>
            <a:srgbClr val="FF0000">
              <a:alpha val="72000"/>
            </a:srgbClr>
          </a:solidFill>
          <a:ln w="127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071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7494"/>
            <a:ext cx="4091037" cy="45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67494"/>
            <a:ext cx="3566623" cy="45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5536" y="483518"/>
            <a:ext cx="4824536" cy="4104456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lnSpc>
                <a:spcPct val="220000"/>
              </a:lnSpc>
              <a:spcAft>
                <a:spcPts val="0"/>
              </a:spcAft>
              <a:buFontTx/>
              <a:buChar char="-"/>
            </a:pPr>
            <a:r>
              <a:rPr lang="en-US" sz="6500" dirty="0" smtClean="0">
                <a:solidFill>
                  <a:schemeClr val="tx1"/>
                </a:solidFill>
              </a:rPr>
              <a:t>EU tech company</a:t>
            </a:r>
          </a:p>
          <a:p>
            <a:pPr marL="342900" indent="-342900" fontAlgn="auto">
              <a:lnSpc>
                <a:spcPct val="220000"/>
              </a:lnSpc>
              <a:spcAft>
                <a:spcPts val="0"/>
              </a:spcAft>
              <a:buFontTx/>
              <a:buChar char="-"/>
            </a:pPr>
            <a:r>
              <a:rPr lang="en-US" sz="6500" dirty="0">
                <a:solidFill>
                  <a:schemeClr val="tx1"/>
                </a:solidFill>
              </a:rPr>
              <a:t>H</a:t>
            </a:r>
            <a:r>
              <a:rPr lang="en-US" sz="6500" dirty="0" smtClean="0">
                <a:solidFill>
                  <a:schemeClr val="tx1"/>
                </a:solidFill>
              </a:rPr>
              <a:t>ungarian multi</a:t>
            </a:r>
          </a:p>
          <a:p>
            <a:pPr marL="342900" indent="-342900" fontAlgn="auto">
              <a:lnSpc>
                <a:spcPct val="220000"/>
              </a:lnSpc>
              <a:spcAft>
                <a:spcPts val="0"/>
              </a:spcAft>
              <a:buFontTx/>
              <a:buChar char="-"/>
            </a:pPr>
            <a:r>
              <a:rPr lang="en-US" sz="6500" dirty="0" err="1" smtClean="0">
                <a:solidFill>
                  <a:schemeClr val="tx1"/>
                </a:solidFill>
              </a:rPr>
              <a:t>Emarsys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meetup &amp; conference speaker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Mathematics MSc @ELTE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948264" y="480019"/>
            <a:ext cx="2808312" cy="4104456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auto"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9000" dirty="0" err="1" smtClean="0">
                <a:solidFill>
                  <a:schemeClr val="tx1"/>
                </a:solidFill>
              </a:rPr>
              <a:t>Ildi</a:t>
            </a:r>
            <a:endParaRPr lang="en-US" sz="9000" dirty="0" smtClean="0">
              <a:solidFill>
                <a:schemeClr val="tx1"/>
              </a:solidFill>
            </a:endParaRPr>
          </a:p>
          <a:p>
            <a:pPr marL="342900" indent="-342900" fontAlgn="auto"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9000" dirty="0" err="1" smtClean="0">
                <a:solidFill>
                  <a:schemeClr val="tx1"/>
                </a:solidFill>
              </a:rPr>
              <a:t>Ildi</a:t>
            </a:r>
            <a:endParaRPr lang="en-US" sz="9000" dirty="0">
              <a:solidFill>
                <a:schemeClr val="tx1"/>
              </a:solidFill>
            </a:endParaRPr>
          </a:p>
          <a:p>
            <a:pPr marL="342900" indent="-342900" fontAlgn="auto">
              <a:lnSpc>
                <a:spcPct val="200000"/>
              </a:lnSpc>
              <a:spcAft>
                <a:spcPts val="0"/>
              </a:spcAft>
              <a:buFontTx/>
              <a:buChar char="-"/>
            </a:pPr>
            <a:r>
              <a:rPr lang="en-US" sz="9000" dirty="0" err="1" smtClean="0">
                <a:solidFill>
                  <a:schemeClr val="tx1"/>
                </a:solidFill>
              </a:rPr>
              <a:t>Ildi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meetup &amp; conference speaker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Mathematics MSc @ELTE</a:t>
            </a:r>
            <a:endParaRPr lang="en-US" dirty="0"/>
          </a:p>
        </p:txBody>
      </p:sp>
      <p:sp>
        <p:nvSpPr>
          <p:cNvPr id="4" name="Action Button: End 3">
            <a:hlinkClick r:id="" action="ppaction://hlinkshowjump?jump=lastslide" highlightClick="1"/>
          </p:cNvPr>
          <p:cNvSpPr/>
          <p:nvPr/>
        </p:nvSpPr>
        <p:spPr>
          <a:xfrm>
            <a:off x="4427984" y="2554153"/>
            <a:ext cx="792088" cy="809685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  <p:sp>
        <p:nvSpPr>
          <p:cNvPr id="5" name="Action Button: End 4">
            <a:hlinkClick r:id="" action="ppaction://hlinkshowjump?jump=lastslide" highlightClick="1"/>
          </p:cNvPr>
          <p:cNvSpPr/>
          <p:nvPr/>
        </p:nvSpPr>
        <p:spPr>
          <a:xfrm>
            <a:off x="6012160" y="2554153"/>
            <a:ext cx="792088" cy="809685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  <p:sp>
        <p:nvSpPr>
          <p:cNvPr id="6" name="Action Button: End 5">
            <a:hlinkClick r:id="" action="ppaction://hlinkshowjump?jump=lastslide" highlightClick="1"/>
          </p:cNvPr>
          <p:cNvSpPr/>
          <p:nvPr/>
        </p:nvSpPr>
        <p:spPr>
          <a:xfrm>
            <a:off x="4427984" y="1635646"/>
            <a:ext cx="792088" cy="809685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  <p:sp>
        <p:nvSpPr>
          <p:cNvPr id="7" name="Action Button: End 6">
            <a:hlinkClick r:id="" action="ppaction://hlinkshowjump?jump=lastslide" highlightClick="1"/>
          </p:cNvPr>
          <p:cNvSpPr/>
          <p:nvPr/>
        </p:nvSpPr>
        <p:spPr>
          <a:xfrm>
            <a:off x="6012160" y="699542"/>
            <a:ext cx="792088" cy="809685"/>
          </a:xfrm>
          <a:prstGeom prst="actionButtonEnd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  <p:sp>
        <p:nvSpPr>
          <p:cNvPr id="8" name="&quot;No&quot; Symbol 7"/>
          <p:cNvSpPr/>
          <p:nvPr/>
        </p:nvSpPr>
        <p:spPr>
          <a:xfrm>
            <a:off x="4391980" y="699542"/>
            <a:ext cx="828092" cy="827282"/>
          </a:xfrm>
          <a:prstGeom prst="noSmoking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976156" y="1635646"/>
            <a:ext cx="828092" cy="827282"/>
          </a:xfrm>
          <a:prstGeom prst="noSmoking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7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75444"/>
            <a:ext cx="3175000" cy="82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76" y="483518"/>
            <a:ext cx="4176464" cy="4176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7" y="1851670"/>
            <a:ext cx="4509569" cy="2902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8896259">
            <a:off x="2377544" y="1489414"/>
            <a:ext cx="293219" cy="3308992"/>
          </a:xfrm>
          <a:prstGeom prst="rect">
            <a:avLst/>
          </a:prstGeom>
          <a:solidFill>
            <a:srgbClr val="FF0000">
              <a:alpha val="72000"/>
            </a:srgbClr>
          </a:solidFill>
          <a:ln w="127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  <p:sp>
        <p:nvSpPr>
          <p:cNvPr id="7" name="Rectangle 6"/>
          <p:cNvSpPr/>
          <p:nvPr/>
        </p:nvSpPr>
        <p:spPr>
          <a:xfrm rot="2707113">
            <a:off x="2351231" y="1482897"/>
            <a:ext cx="293219" cy="3346151"/>
          </a:xfrm>
          <a:prstGeom prst="rect">
            <a:avLst/>
          </a:prstGeom>
          <a:solidFill>
            <a:srgbClr val="FF0000">
              <a:alpha val="72000"/>
            </a:srgbClr>
          </a:solidFill>
          <a:ln w="127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9598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67494"/>
            <a:ext cx="3178696" cy="4326732"/>
          </a:xfrm>
        </p:spPr>
        <p:txBody>
          <a:bodyPr anchor="ctr">
            <a:normAutofit/>
          </a:bodyPr>
          <a:lstStyle/>
          <a:p>
            <a:r>
              <a:rPr lang="en-US" sz="3200" dirty="0" smtClean="0">
                <a:solidFill>
                  <a:srgbClr val="19B2F5"/>
                </a:solidFill>
              </a:rPr>
              <a:t>2015 Oct</a:t>
            </a:r>
          </a:p>
          <a:p>
            <a:endParaRPr lang="en-US" sz="2400" dirty="0" smtClean="0">
              <a:solidFill>
                <a:srgbClr val="6FAEF5"/>
              </a:solidFill>
            </a:endParaRPr>
          </a:p>
          <a:p>
            <a:endParaRPr lang="en-US" sz="2400" dirty="0">
              <a:solidFill>
                <a:srgbClr val="6FAEF5"/>
              </a:solidFill>
            </a:endParaRPr>
          </a:p>
          <a:p>
            <a:endParaRPr lang="en-US" sz="2400" dirty="0" smtClean="0">
              <a:solidFill>
                <a:srgbClr val="6FAEF5"/>
              </a:solidFill>
            </a:endParaRPr>
          </a:p>
          <a:p>
            <a:endParaRPr lang="en-US" sz="2400" dirty="0">
              <a:solidFill>
                <a:srgbClr val="6FAEF5"/>
              </a:solidFill>
            </a:endParaRPr>
          </a:p>
          <a:p>
            <a:endParaRPr lang="en-US" sz="2400" dirty="0" smtClean="0">
              <a:solidFill>
                <a:srgbClr val="6FAEF5"/>
              </a:solidFill>
            </a:endParaRPr>
          </a:p>
          <a:p>
            <a:endParaRPr lang="en-US" sz="2400" dirty="0">
              <a:solidFill>
                <a:srgbClr val="6FAEF5"/>
              </a:solidFill>
            </a:endParaRPr>
          </a:p>
          <a:p>
            <a:r>
              <a:rPr lang="en-US" sz="3200" dirty="0" smtClean="0">
                <a:solidFill>
                  <a:srgbClr val="6FAEF5"/>
                </a:solidFill>
              </a:rPr>
              <a:t>2018 May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3928" y="267494"/>
            <a:ext cx="4896544" cy="4326731"/>
          </a:xfrm>
        </p:spPr>
        <p:txBody>
          <a:bodyPr anchor="ctr">
            <a:normAutofit/>
          </a:bodyPr>
          <a:lstStyle/>
          <a:p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19B2F5"/>
                </a:solidFill>
              </a:rPr>
              <a:t> </a:t>
            </a:r>
          </a:p>
          <a:p>
            <a:r>
              <a:rPr lang="en-US" sz="3200" dirty="0" smtClean="0">
                <a:solidFill>
                  <a:srgbClr val="F64060"/>
                </a:solidFill>
              </a:rPr>
              <a:t> </a:t>
            </a:r>
            <a:endParaRPr lang="en-US" sz="3200" dirty="0">
              <a:solidFill>
                <a:srgbClr val="F64060"/>
              </a:solidFill>
            </a:endParaRPr>
          </a:p>
          <a:p>
            <a:r>
              <a:rPr lang="en-US" sz="3200" dirty="0">
                <a:solidFill>
                  <a:schemeClr val="accent4"/>
                </a:solidFill>
              </a:rPr>
              <a:t>launch 📝</a:t>
            </a:r>
            <a:r>
              <a:rPr lang="en-US" sz="3200" dirty="0" smtClean="0"/>
              <a:t> </a:t>
            </a:r>
            <a:endParaRPr lang="en-US" sz="3200" dirty="0"/>
          </a:p>
          <a:p>
            <a:r>
              <a:rPr lang="en-US" sz="3200" dirty="0">
                <a:solidFill>
                  <a:srgbClr val="6FAEF5"/>
                </a:solidFill>
              </a:rPr>
              <a:t>r</a:t>
            </a:r>
            <a:r>
              <a:rPr lang="en-US" sz="3200" dirty="0" smtClean="0">
                <a:solidFill>
                  <a:srgbClr val="6FAEF5"/>
                </a:solidFill>
              </a:rPr>
              <a:t>eview for </a:t>
            </a:r>
          </a:p>
          <a:p>
            <a:r>
              <a:rPr lang="en-US" sz="3200" dirty="0" smtClean="0">
                <a:solidFill>
                  <a:srgbClr val="F64060"/>
                </a:solidFill>
              </a:rPr>
              <a:t>Budapest </a:t>
            </a:r>
            <a:r>
              <a:rPr lang="en-US" sz="3200" dirty="0">
                <a:solidFill>
                  <a:srgbClr val="F64060"/>
                </a:solidFill>
              </a:rPr>
              <a:t>BI </a:t>
            </a:r>
            <a:r>
              <a:rPr lang="en-US" sz="3200" dirty="0" smtClean="0">
                <a:solidFill>
                  <a:srgbClr val="F64060"/>
                </a:solidFill>
              </a:rPr>
              <a:t>forum</a:t>
            </a:r>
            <a:endParaRPr lang="en-US" sz="3200" dirty="0">
              <a:solidFill>
                <a:srgbClr val="F64060"/>
              </a:solidFill>
            </a:endParaRPr>
          </a:p>
          <a:p>
            <a:r>
              <a:rPr lang="en-US" sz="3200" dirty="0" smtClean="0">
                <a:solidFill>
                  <a:srgbClr val="F64060"/>
                </a:solidFill>
              </a:rPr>
              <a:t>ERUM</a:t>
            </a:r>
          </a:p>
          <a:p>
            <a:r>
              <a:rPr lang="en-US" sz="3200" dirty="0" smtClean="0">
                <a:solidFill>
                  <a:srgbClr val="6FAEF5"/>
                </a:solidFill>
              </a:rPr>
              <a:t>               </a:t>
            </a:r>
            <a:r>
              <a:rPr lang="en-US" sz="3200" dirty="0" err="1" smtClean="0">
                <a:solidFill>
                  <a:srgbClr val="6FAEF5"/>
                </a:solidFill>
              </a:rPr>
              <a:t>unconf</a:t>
            </a:r>
            <a:r>
              <a:rPr lang="en-US" sz="3200" dirty="0" smtClean="0">
                <a:solidFill>
                  <a:srgbClr val="6FAEF5"/>
                </a:solidFill>
              </a:rPr>
              <a:t> </a:t>
            </a:r>
            <a:endParaRPr lang="en-US" sz="3200" dirty="0">
              <a:solidFill>
                <a:srgbClr val="6FAEF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t="16945" r="15276" b="15276"/>
          <a:stretch/>
        </p:blipFill>
        <p:spPr>
          <a:xfrm>
            <a:off x="4263617" y="325446"/>
            <a:ext cx="632614" cy="632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2" b="38676"/>
          <a:stretch/>
        </p:blipFill>
        <p:spPr>
          <a:xfrm>
            <a:off x="4203596" y="993396"/>
            <a:ext cx="1569988" cy="445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2034885"/>
            <a:ext cx="1443186" cy="791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795886"/>
            <a:ext cx="1443186" cy="791948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1331640" y="915566"/>
            <a:ext cx="216024" cy="2880320"/>
          </a:xfrm>
          <a:prstGeom prst="downArrow">
            <a:avLst/>
          </a:prstGeom>
          <a:solidFill>
            <a:schemeClr val="tx2">
              <a:alpha val="67000"/>
            </a:schemeClr>
          </a:solidFill>
          <a:ln w="12700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886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195486"/>
            <a:ext cx="5482952" cy="781200"/>
          </a:xfrm>
        </p:spPr>
        <p:txBody>
          <a:bodyPr anchor="ctr">
            <a:noAutofit/>
          </a:bodyPr>
          <a:lstStyle/>
          <a:p>
            <a:pPr algn="ctr"/>
            <a:r>
              <a:rPr lang="en-US" sz="4000" dirty="0"/>
              <a:t>b</a:t>
            </a:r>
            <a:r>
              <a:rPr lang="en-US" sz="4000" dirty="0" smtClean="0"/>
              <a:t>ring in new tech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31590"/>
            <a:ext cx="4532171" cy="35078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43700" y="1851670"/>
            <a:ext cx="214989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0" dirty="0"/>
              <a:t>📦</a:t>
            </a:r>
          </a:p>
        </p:txBody>
      </p:sp>
    </p:spTree>
    <p:extLst>
      <p:ext uri="{BB962C8B-B14F-4D97-AF65-F5344CB8AC3E}">
        <p14:creationId xmlns:p14="http://schemas.microsoft.com/office/powerpoint/2010/main" val="41662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195486"/>
            <a:ext cx="5482952" cy="781200"/>
          </a:xfrm>
        </p:spPr>
        <p:txBody>
          <a:bodyPr anchor="ctr">
            <a:noAutofit/>
          </a:bodyPr>
          <a:lstStyle/>
          <a:p>
            <a:pPr algn="ctr"/>
            <a:r>
              <a:rPr lang="en-US" sz="4000" dirty="0"/>
              <a:t>e</a:t>
            </a:r>
            <a:r>
              <a:rPr lang="en-US" sz="4000" dirty="0" smtClean="0"/>
              <a:t>xplain to non-tech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59583"/>
            <a:ext cx="4207701" cy="3223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" y="1059582"/>
            <a:ext cx="4127403" cy="3181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8896259">
            <a:off x="2099724" y="821515"/>
            <a:ext cx="293219" cy="3308992"/>
          </a:xfrm>
          <a:prstGeom prst="rect">
            <a:avLst/>
          </a:prstGeom>
          <a:solidFill>
            <a:srgbClr val="FF0000">
              <a:alpha val="72000"/>
            </a:srgbClr>
          </a:solidFill>
          <a:ln w="127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 rot="2707113">
            <a:off x="2122248" y="815773"/>
            <a:ext cx="293219" cy="3346151"/>
          </a:xfrm>
          <a:prstGeom prst="rect">
            <a:avLst/>
          </a:prstGeom>
          <a:solidFill>
            <a:srgbClr val="FF0000">
              <a:alpha val="72000"/>
            </a:srgbClr>
          </a:solidFill>
          <a:ln w="127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4751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a-emarys">
      <a:dk1>
        <a:srgbClr val="000000"/>
      </a:dk1>
      <a:lt1>
        <a:srgbClr val="FFFFFF"/>
      </a:lt1>
      <a:dk2>
        <a:srgbClr val="0C2838"/>
      </a:dk2>
      <a:lt2>
        <a:srgbClr val="FFFFFF"/>
      </a:lt2>
      <a:accent1>
        <a:srgbClr val="32D17E"/>
      </a:accent1>
      <a:accent2>
        <a:srgbClr val="D9E506"/>
      </a:accent2>
      <a:accent3>
        <a:srgbClr val="6984D1"/>
      </a:accent3>
      <a:accent4>
        <a:srgbClr val="40877E"/>
      </a:accent4>
      <a:accent5>
        <a:srgbClr val="10A5A1"/>
      </a:accent5>
      <a:accent6>
        <a:srgbClr val="56C5C9"/>
      </a:accent6>
      <a:hlink>
        <a:srgbClr val="406F62"/>
      </a:hlink>
      <a:folHlink>
        <a:srgbClr val="4E88B8"/>
      </a:folHlink>
    </a:clrScheme>
    <a:fontScheme name="emarys">
      <a:majorFont>
        <a:latin typeface="Canaro Book"/>
        <a:ea typeface=""/>
        <a:cs typeface=""/>
      </a:majorFont>
      <a:minorFont>
        <a:latin typeface="Canaro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  <a:prstDash val="sys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</a:ln>
      </a:spPr>
      <a:bodyPr wrap="square" lIns="0" tIns="0" rIns="0" bIns="0" rtlCol="0" anchor="ctr">
        <a:spAutoFit/>
      </a:bodyPr>
      <a:lstStyle>
        <a:defPPr>
          <a:lnSpc>
            <a:spcPct val="90000"/>
          </a:lnSpc>
          <a:defRPr sz="1600" dirty="0" smtClean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marsys PPT Template" id="{35D18D47-95B0-7F48-B714-826B69032869}" vid="{0D56A0E5-088A-BE46-A71E-4F6B27A9BF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Emarsys PPT Template 2</Template>
  <TotalTime>3804</TotalTime>
  <Words>43</Words>
  <Application>Microsoft Macintosh PowerPoint</Application>
  <PresentationFormat>On-screen Show (16:9)</PresentationFormat>
  <Paragraphs>28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Canaro Book</vt:lpstr>
      <vt:lpstr>Canaro Light</vt:lpstr>
      <vt:lpstr>Canaro SemiBold</vt:lpstr>
      <vt:lpstr>HelveticaNeueLT Std</vt:lpstr>
      <vt:lpstr>Times New Roman</vt:lpstr>
      <vt:lpstr>Arial</vt:lpstr>
      <vt:lpstr>Custom Design</vt:lpstr>
      <vt:lpstr>- Mathematics MSc @ELTE  - Data Scientist @Emarsys  - meetup &amp; conference speaker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bring in new tech</vt:lpstr>
      <vt:lpstr>explain to non-tech</vt:lpstr>
      <vt:lpstr>adapt methods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Ildiko Czeller</dc:creator>
  <cp:lastModifiedBy>Ildiko Czeller</cp:lastModifiedBy>
  <cp:revision>323</cp:revision>
  <cp:lastPrinted>2018-06-14T14:57:56Z</cp:lastPrinted>
  <dcterms:created xsi:type="dcterms:W3CDTF">2017-11-05T09:30:35Z</dcterms:created>
  <dcterms:modified xsi:type="dcterms:W3CDTF">2018-06-14T16:25:58Z</dcterms:modified>
</cp:coreProperties>
</file>